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24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82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130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97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4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540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06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01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96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1993" y="50006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heart">
            <a:avLst/>
          </a:prstGeom>
          <a:ln w="76200">
            <a:solidFill>
              <a:srgbClr val="FFFF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B62B0-03D2-4FE3-BF43-60EF45FAEF63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5B9EB-7C6F-476A-8141-4176993C2AC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299" y="4001294"/>
            <a:ext cx="1600718" cy="223189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3" y="4274870"/>
            <a:ext cx="1779699" cy="208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1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新年快樂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73101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文鼎中特圓</vt:lpstr>
      <vt:lpstr>新細明體</vt:lpstr>
      <vt:lpstr>Arial</vt:lpstr>
      <vt:lpstr>Calibri</vt:lpstr>
      <vt:lpstr>Office 佈景主題</vt:lpstr>
      <vt:lpstr>          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2022-12-19T03:35:52Z</dcterms:created>
  <dcterms:modified xsi:type="dcterms:W3CDTF">2022-12-19T03:59:53Z</dcterms:modified>
</cp:coreProperties>
</file>