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727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260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433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740" y="-954245"/>
            <a:ext cx="78867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3248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591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184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67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025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1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2617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719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50367"/>
            <a:ext cx="7886700" cy="1325563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55318"/>
            <a:ext cx="7886700" cy="4351338"/>
          </a:xfrm>
          <a:prstGeom prst="flowChartAlternateProcess">
            <a:avLst/>
          </a:prstGeom>
          <a:ln w="762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92515-E541-4D80-A1F1-641C6AC7847C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092FC-77F5-42B0-A29E-F34260AE395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526180" y="-24014"/>
            <a:ext cx="1708865" cy="1811070"/>
          </a:xfrm>
          <a:prstGeom prst="diamon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福</a:t>
            </a:r>
            <a:endParaRPr lang="zh-TW" altLang="en-US" sz="6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9" name="菱形 8"/>
          <p:cNvSpPr/>
          <p:nvPr userDrawn="1"/>
        </p:nvSpPr>
        <p:spPr>
          <a:xfrm rot="10800000">
            <a:off x="2415" y="350367"/>
            <a:ext cx="1738648" cy="1811070"/>
          </a:xfrm>
          <a:prstGeom prst="diamond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福</a:t>
            </a:r>
            <a:endParaRPr lang="zh-TW" altLang="en-US" sz="60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-58661" y="2601532"/>
            <a:ext cx="861774" cy="26583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新年快樂</a:t>
            </a:r>
            <a:endParaRPr lang="zh-TW" altLang="en-US" sz="4400" dirty="0">
              <a:solidFill>
                <a:schemeClr val="tx1">
                  <a:lumMod val="95000"/>
                  <a:lumOff val="5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15" name="圖片 14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672" y="4192574"/>
            <a:ext cx="1689355" cy="2665426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7302" y="1560242"/>
            <a:ext cx="1425541" cy="2370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57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C0000"/>
          </a:solidFill>
          <a:latin typeface="清松手寫體1" panose="00000500000000000000" pitchFamily="2" charset="-120"/>
          <a:ea typeface="清松手寫體1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02524" y="347345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   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mtClean="0"/>
              <a:t>        </a:t>
            </a:r>
            <a:r>
              <a:rPr lang="en-US" altLang="zh-TW" smtClean="0"/>
              <a:t>~</a:t>
            </a:r>
            <a:r>
              <a:rPr lang="zh-TW" altLang="en-US" dirty="0" smtClean="0"/>
              <a:t>新年快樂</a:t>
            </a:r>
            <a:r>
              <a:rPr lang="en-US" altLang="zh-TW" dirty="0" smtClean="0"/>
              <a:t>~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867" y="1829663"/>
            <a:ext cx="6708003" cy="4351337"/>
          </a:xfrm>
        </p:spPr>
      </p:pic>
    </p:spTree>
    <p:extLst>
      <p:ext uri="{BB962C8B-B14F-4D97-AF65-F5344CB8AC3E}">
        <p14:creationId xmlns:p14="http://schemas.microsoft.com/office/powerpoint/2010/main" val="316931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6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清松手寫體1</vt:lpstr>
      <vt:lpstr>新細明體</vt:lpstr>
      <vt:lpstr>Arial</vt:lpstr>
      <vt:lpstr>Calibri</vt:lpstr>
      <vt:lpstr>Office 佈景主題</vt:lpstr>
      <vt:lpstr>             ~新年快樂~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2022-12-12T03:39:46Z</dcterms:created>
  <dcterms:modified xsi:type="dcterms:W3CDTF">2022-12-19T04:01:01Z</dcterms:modified>
</cp:coreProperties>
</file>