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C36F-8D94-4F61-846B-B8DC2FAF7F9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23F2-9D74-456F-9626-8FA6B94305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2943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C36F-8D94-4F61-846B-B8DC2FAF7F9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23F2-9D74-456F-9626-8FA6B94305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3476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C36F-8D94-4F61-846B-B8DC2FAF7F9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23F2-9D74-456F-9626-8FA6B94305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311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C36F-8D94-4F61-846B-B8DC2FAF7F9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23F2-9D74-456F-9626-8FA6B94305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887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C36F-8D94-4F61-846B-B8DC2FAF7F9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23F2-9D74-456F-9626-8FA6B94305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938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C36F-8D94-4F61-846B-B8DC2FAF7F9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23F2-9D74-456F-9626-8FA6B94305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3767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C36F-8D94-4F61-846B-B8DC2FAF7F9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23F2-9D74-456F-9626-8FA6B94305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2443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C36F-8D94-4F61-846B-B8DC2FAF7F9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23F2-9D74-456F-9626-8FA6B94305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2649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C36F-8D94-4F61-846B-B8DC2FAF7F9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23F2-9D74-456F-9626-8FA6B94305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6014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C36F-8D94-4F61-846B-B8DC2FAF7F9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23F2-9D74-456F-9626-8FA6B94305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8838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C36F-8D94-4F61-846B-B8DC2FAF7F9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23F2-9D74-456F-9626-8FA6B94305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9063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5C36F-8D94-4F61-846B-B8DC2FAF7F9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823F2-9D74-456F-9626-8FA6B94305C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>
            <a:off x="7545812" y="365126"/>
            <a:ext cx="1283863" cy="132555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bg2">
                    <a:lumMod val="1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春</a:t>
            </a:r>
            <a:endParaRPr lang="zh-TW" altLang="en-US" sz="4000" dirty="0">
              <a:solidFill>
                <a:schemeClr val="bg2">
                  <a:lumMod val="1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9" name="文字方塊 8"/>
          <p:cNvSpPr txBox="1"/>
          <p:nvPr userDrawn="1"/>
        </p:nvSpPr>
        <p:spPr>
          <a:xfrm>
            <a:off x="7286222" y="1825619"/>
            <a:ext cx="18030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新年快樂</a:t>
            </a:r>
            <a:endParaRPr lang="zh-TW" altLang="en-US" sz="2800" dirty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22965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8647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清松手寫體2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2</cp:revision>
  <dcterms:created xsi:type="dcterms:W3CDTF">2022-12-12T03:39:51Z</dcterms:created>
  <dcterms:modified xsi:type="dcterms:W3CDTF">2022-12-12T03:56:21Z</dcterms:modified>
</cp:coreProperties>
</file>