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2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899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730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85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2951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499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24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039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12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73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745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19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00835" y="1825625"/>
            <a:ext cx="10515600" cy="4351338"/>
          </a:xfrm>
          <a:prstGeom prst="round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3387A-9143-44C9-87B9-64CF3DE1D44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52722-98EF-4E69-BEA6-F447755090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>
            <a:off x="9159900" y="438730"/>
            <a:ext cx="1528689" cy="1491175"/>
          </a:xfrm>
          <a:prstGeom prst="diamond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春</a:t>
            </a:r>
            <a:endParaRPr lang="zh-TW" altLang="en-US" sz="6000" dirty="0">
              <a:solidFill>
                <a:schemeClr val="tx1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8722416" y="1929905"/>
            <a:ext cx="2859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新年快樂</a:t>
            </a:r>
            <a:r>
              <a:rPr lang="en-US" altLang="zh-TW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!!!</a:t>
            </a:r>
            <a:endParaRPr lang="zh-TW" altLang="en-US" sz="32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6315" y="-420992"/>
            <a:ext cx="1227551" cy="25302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圓角矩形 9"/>
          <p:cNvSpPr/>
          <p:nvPr userDrawn="1"/>
        </p:nvSpPr>
        <p:spPr>
          <a:xfrm>
            <a:off x="721217" y="1764293"/>
            <a:ext cx="51515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168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zh-TW" altLang="en-US" sz="4400" kern="1200" dirty="0" smtClean="0">
          <a:solidFill>
            <a:srgbClr val="FF99CC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777343" y="333738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虎年行大運</a:t>
            </a:r>
            <a:endParaRPr lang="zh-TW" altLang="en-US" sz="6000" dirty="0">
              <a:solidFill>
                <a:schemeClr val="accent2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8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417980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文鼎中特毛楷</vt:lpstr>
      <vt:lpstr>文鼎中特廣告體</vt:lpstr>
      <vt:lpstr>文鼎空疊圓</vt:lpstr>
      <vt:lpstr>新細明體</vt:lpstr>
      <vt:lpstr>Arial</vt:lpstr>
      <vt:lpstr>Calibri</vt:lpstr>
      <vt:lpstr>Office 佈景主題</vt:lpstr>
      <vt:lpstr>虎年行大運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2022-12-12T03:49:13Z</dcterms:created>
  <dcterms:modified xsi:type="dcterms:W3CDTF">2022-12-19T04:01:46Z</dcterms:modified>
</cp:coreProperties>
</file>