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14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690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41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66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14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102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8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83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56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72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681" y="1885527"/>
            <a:ext cx="7886700" cy="4351338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0543A-0050-44DE-A3F2-69E7DF328462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FE66-99ED-42D1-9505-047C779744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486650" y="-213630"/>
            <a:ext cx="1749112" cy="164849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春</a:t>
            </a:r>
            <a:endParaRPr lang="zh-TW" altLang="en-US" sz="40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 flipH="1">
            <a:off x="7349208" y="1398994"/>
            <a:ext cx="2332283" cy="583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新年快樂</a:t>
            </a:r>
            <a:endParaRPr lang="zh-TW" altLang="en-US" sz="3200" dirty="0">
              <a:solidFill>
                <a:schemeClr val="accent1">
                  <a:lumMod val="7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58" y="-717079"/>
            <a:ext cx="1287016" cy="265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CC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        虎年行大運</a:t>
            </a:r>
            <a:endParaRPr lang="zh-TW" altLang="en-US" dirty="0">
              <a:solidFill>
                <a:srgbClr val="FF99CC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86" y="1885950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63659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文鼎空疊圓</vt:lpstr>
      <vt:lpstr>文鼎俏黑體P</vt:lpstr>
      <vt:lpstr>新細明體</vt:lpstr>
      <vt:lpstr>Arial</vt:lpstr>
      <vt:lpstr>Calibri</vt:lpstr>
      <vt:lpstr>Calibri Light</vt:lpstr>
      <vt:lpstr>Office 佈景主題</vt:lpstr>
      <vt:lpstr>        虎年行大運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2022-12-12T03:42:05Z</dcterms:created>
  <dcterms:modified xsi:type="dcterms:W3CDTF">2022-12-19T04:01:51Z</dcterms:modified>
</cp:coreProperties>
</file>