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92D4"/>
    <a:srgbClr val="FA7A7A"/>
    <a:srgbClr val="E2524E"/>
    <a:srgbClr val="FAFADC"/>
    <a:srgbClr val="E0A2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5640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58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26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2524E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0772" y="2115692"/>
            <a:ext cx="6018458" cy="3628286"/>
          </a:xfrm>
          <a:prstGeom prst="wedgeEllipseCallout">
            <a:avLst>
              <a:gd name="adj1" fmla="val -44802"/>
              <a:gd name="adj2" fmla="val 35150"/>
            </a:avLst>
          </a:prstGeom>
          <a:ln w="76200">
            <a:solidFill>
              <a:srgbClr val="FA7A7A"/>
            </a:solidFill>
          </a:ln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066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583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084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033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921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12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755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40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137" y="1901223"/>
            <a:ext cx="7714650" cy="4297965"/>
          </a:xfrm>
          <a:prstGeom prst="roundRect">
            <a:avLst/>
          </a:prstGeom>
          <a:ln w="76200">
            <a:solidFill>
              <a:srgbClr val="FA7A7A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E41AC-1808-4353-949E-ED6B009293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99347-5950-4949-919F-830A6874BB7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 rot="10800000">
            <a:off x="6905513" y="575661"/>
            <a:ext cx="1162274" cy="1070576"/>
          </a:xfrm>
          <a:prstGeom prst="diamond">
            <a:avLst/>
          </a:prstGeom>
          <a:solidFill>
            <a:srgbClr val="E252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                                                     </a:t>
            </a:r>
            <a:r>
              <a:rPr lang="zh-TW" altLang="en-US" sz="2800" dirty="0" smtClean="0">
                <a:solidFill>
                  <a:schemeClr val="tx1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春</a:t>
            </a:r>
            <a:endParaRPr lang="zh-TW" altLang="en-US" sz="2800" dirty="0">
              <a:solidFill>
                <a:schemeClr val="tx1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7806176" y="2348688"/>
            <a:ext cx="492443" cy="11672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新年快樂</a:t>
            </a:r>
            <a:endParaRPr lang="zh-TW" altLang="en-US" sz="20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499" y="4327742"/>
            <a:ext cx="1227551" cy="253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2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A7A7A"/>
          </a:solidFill>
          <a:latin typeface="文鼎中鋼筆行楷" panose="020B0602010101010101" pitchFamily="34" charset="-120"/>
          <a:ea typeface="文鼎中鋼筆行楷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i="1" u="sng" dirty="0" smtClean="0">
                <a:solidFill>
                  <a:srgbClr val="A892D4"/>
                </a:solidFill>
              </a:rPr>
              <a:t>兔年行大運</a:t>
            </a:r>
            <a:endParaRPr lang="zh-TW" altLang="en-US" b="1" i="1" u="sng" dirty="0">
              <a:solidFill>
                <a:srgbClr val="A892D4"/>
              </a:solidFill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148" y="2116138"/>
            <a:ext cx="5592041" cy="3627437"/>
          </a:xfrm>
        </p:spPr>
      </p:pic>
    </p:spTree>
    <p:extLst>
      <p:ext uri="{BB962C8B-B14F-4D97-AF65-F5344CB8AC3E}">
        <p14:creationId xmlns:p14="http://schemas.microsoft.com/office/powerpoint/2010/main" val="259223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文鼎中鋼筆行楷</vt:lpstr>
      <vt:lpstr>文鼎細鋼筆行楷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2022-12-12T03:41:35Z</dcterms:created>
  <dcterms:modified xsi:type="dcterms:W3CDTF">2022-12-19T04:00:57Z</dcterms:modified>
</cp:coreProperties>
</file>