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1A4D-2978-48BC-B358-F380C99742B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7486649" y="180304"/>
            <a:ext cx="1322499" cy="12437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9848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1A4D-2978-48BC-B358-F380C99742B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2519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1A4D-2978-48BC-B358-F380C99742B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7948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1A4D-2978-48BC-B358-F380C99742B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2075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1A4D-2978-48BC-B358-F380C99742B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2546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1A4D-2978-48BC-B358-F380C99742B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9675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1A4D-2978-48BC-B358-F380C99742B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9808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1A4D-2978-48BC-B358-F380C99742B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3528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1A4D-2978-48BC-B358-F380C99742B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5689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1A4D-2978-48BC-B358-F380C99742B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4061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1A4D-2978-48BC-B358-F380C99742B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518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D1A4D-2978-48BC-B358-F380C99742B9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 rot="10800000">
            <a:off x="7392474" y="528874"/>
            <a:ext cx="1549490" cy="1480230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福</a:t>
            </a:r>
            <a:endParaRPr lang="zh-TW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1363429" y="2967335"/>
            <a:ext cx="64171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在這裡加入您的文字</a:t>
            </a:r>
          </a:p>
        </p:txBody>
      </p:sp>
      <p:sp>
        <p:nvSpPr>
          <p:cNvPr id="10" name="流程圖: 程序 9"/>
          <p:cNvSpPr/>
          <p:nvPr userDrawn="1"/>
        </p:nvSpPr>
        <p:spPr>
          <a:xfrm>
            <a:off x="259990" y="4954694"/>
            <a:ext cx="873351" cy="1210614"/>
          </a:xfrm>
          <a:prstGeom prst="flowChartProcess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剪去同側角落矩形 10"/>
          <p:cNvSpPr/>
          <p:nvPr userDrawn="1"/>
        </p:nvSpPr>
        <p:spPr>
          <a:xfrm>
            <a:off x="259990" y="4742787"/>
            <a:ext cx="849001" cy="211908"/>
          </a:xfrm>
          <a:prstGeom prst="snip2Same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流程圖: 程序 11"/>
          <p:cNvSpPr/>
          <p:nvPr userDrawn="1"/>
        </p:nvSpPr>
        <p:spPr>
          <a:xfrm>
            <a:off x="369863" y="3890665"/>
            <a:ext cx="673326" cy="852121"/>
          </a:xfrm>
          <a:prstGeom prst="flowChart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1000</a:t>
            </a:r>
            <a:endParaRPr lang="zh-TW" altLang="en-US" dirty="0"/>
          </a:p>
        </p:txBody>
      </p:sp>
      <p:sp>
        <p:nvSpPr>
          <p:cNvPr id="13" name="文字方塊 12"/>
          <p:cNvSpPr txBox="1"/>
          <p:nvPr userDrawn="1"/>
        </p:nvSpPr>
        <p:spPr>
          <a:xfrm>
            <a:off x="7905612" y="2144040"/>
            <a:ext cx="492443" cy="117565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2000" dirty="0" smtClean="0">
                <a:solidFill>
                  <a:srgbClr val="FFC000"/>
                </a:solidFill>
              </a:rPr>
              <a:t>新年快樂</a:t>
            </a:r>
            <a:endParaRPr lang="zh-TW" altLang="en-US" sz="2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22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3628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2022-12-12T03:39:52Z</dcterms:created>
  <dcterms:modified xsi:type="dcterms:W3CDTF">2022-12-12T04:00:38Z</dcterms:modified>
</cp:coreProperties>
</file>