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251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98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9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超顏楷" panose="020B0609010101010101" pitchFamily="49" charset="-120"/>
                <a:ea typeface="文鼎超顏楷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708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58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8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20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459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639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7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69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oldedCorner">
            <a:avLst/>
          </a:prstGeom>
          <a:ln w="76200">
            <a:solidFill>
              <a:srgbClr val="FF9999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FE09-C539-4EF3-B290-D5F4059B244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B7313-F010-4CCD-89E5-EFF60EBFDBF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534141" y="29314"/>
            <a:ext cx="1609859" cy="166137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8000" dirty="0">
              <a:solidFill>
                <a:schemeClr val="tx1">
                  <a:lumMod val="85000"/>
                  <a:lumOff val="15000"/>
                </a:schemeClr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6342844" y="1240849"/>
            <a:ext cx="1996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endParaRPr lang="zh-TW" altLang="en-US" sz="32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71" y="29314"/>
            <a:ext cx="1341696" cy="1632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88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36719" y="208372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兔年快樂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21342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文鼎中特毛楷</vt:lpstr>
      <vt:lpstr>文鼎超顏楷</vt:lpstr>
      <vt:lpstr>新細明體</vt:lpstr>
      <vt:lpstr>Arial</vt:lpstr>
      <vt:lpstr>Calibri</vt:lpstr>
      <vt:lpstr>Calibri Light</vt:lpstr>
      <vt:lpstr>Office 佈景主題</vt:lpstr>
      <vt:lpstr>兔年快樂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2022-12-12T03:41:31Z</dcterms:created>
  <dcterms:modified xsi:type="dcterms:W3CDTF">2022-12-19T04:02:56Z</dcterms:modified>
</cp:coreProperties>
</file>