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9919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569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4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429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4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288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57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16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768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08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50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0318" y="1949966"/>
            <a:ext cx="7886700" cy="4364217"/>
          </a:xfrm>
          <a:custGeom>
            <a:avLst/>
            <a:gdLst>
              <a:gd name="connsiteX0" fmla="*/ 725238 w 7886700"/>
              <a:gd name="connsiteY0" fmla="*/ 0 h 4351338"/>
              <a:gd name="connsiteX1" fmla="*/ 7161462 w 7886700"/>
              <a:gd name="connsiteY1" fmla="*/ 0 h 4351338"/>
              <a:gd name="connsiteX2" fmla="*/ 7886700 w 7886700"/>
              <a:gd name="connsiteY2" fmla="*/ 725238 h 4351338"/>
              <a:gd name="connsiteX3" fmla="*/ 7886700 w 7886700"/>
              <a:gd name="connsiteY3" fmla="*/ 4351338 h 4351338"/>
              <a:gd name="connsiteX4" fmla="*/ 0 w 7886700"/>
              <a:gd name="connsiteY4" fmla="*/ 4351338 h 4351338"/>
              <a:gd name="connsiteX5" fmla="*/ 0 w 7886700"/>
              <a:gd name="connsiteY5" fmla="*/ 725238 h 4351338"/>
              <a:gd name="connsiteX6" fmla="*/ 725238 w 7886700"/>
              <a:gd name="connsiteY6" fmla="*/ 0 h 4351338"/>
              <a:gd name="connsiteX0" fmla="*/ 918421 w 7886700"/>
              <a:gd name="connsiteY0" fmla="*/ 347729 h 4351338"/>
              <a:gd name="connsiteX1" fmla="*/ 7161462 w 7886700"/>
              <a:gd name="connsiteY1" fmla="*/ 0 h 4351338"/>
              <a:gd name="connsiteX2" fmla="*/ 7886700 w 7886700"/>
              <a:gd name="connsiteY2" fmla="*/ 725238 h 4351338"/>
              <a:gd name="connsiteX3" fmla="*/ 7886700 w 7886700"/>
              <a:gd name="connsiteY3" fmla="*/ 4351338 h 4351338"/>
              <a:gd name="connsiteX4" fmla="*/ 0 w 7886700"/>
              <a:gd name="connsiteY4" fmla="*/ 4351338 h 4351338"/>
              <a:gd name="connsiteX5" fmla="*/ 0 w 7886700"/>
              <a:gd name="connsiteY5" fmla="*/ 725238 h 4351338"/>
              <a:gd name="connsiteX6" fmla="*/ 918421 w 7886700"/>
              <a:gd name="connsiteY6" fmla="*/ 347729 h 4351338"/>
              <a:gd name="connsiteX0" fmla="*/ 905542 w 7886700"/>
              <a:gd name="connsiteY0" fmla="*/ 309093 h 4351338"/>
              <a:gd name="connsiteX1" fmla="*/ 7161462 w 7886700"/>
              <a:gd name="connsiteY1" fmla="*/ 0 h 4351338"/>
              <a:gd name="connsiteX2" fmla="*/ 7886700 w 7886700"/>
              <a:gd name="connsiteY2" fmla="*/ 725238 h 4351338"/>
              <a:gd name="connsiteX3" fmla="*/ 7886700 w 7886700"/>
              <a:gd name="connsiteY3" fmla="*/ 4351338 h 4351338"/>
              <a:gd name="connsiteX4" fmla="*/ 0 w 7886700"/>
              <a:gd name="connsiteY4" fmla="*/ 4351338 h 4351338"/>
              <a:gd name="connsiteX5" fmla="*/ 0 w 7886700"/>
              <a:gd name="connsiteY5" fmla="*/ 725238 h 4351338"/>
              <a:gd name="connsiteX6" fmla="*/ 905542 w 7886700"/>
              <a:gd name="connsiteY6" fmla="*/ 309093 h 4351338"/>
              <a:gd name="connsiteX0" fmla="*/ 686601 w 7886700"/>
              <a:gd name="connsiteY0" fmla="*/ 64394 h 4351338"/>
              <a:gd name="connsiteX1" fmla="*/ 7161462 w 7886700"/>
              <a:gd name="connsiteY1" fmla="*/ 0 h 4351338"/>
              <a:gd name="connsiteX2" fmla="*/ 7886700 w 7886700"/>
              <a:gd name="connsiteY2" fmla="*/ 725238 h 4351338"/>
              <a:gd name="connsiteX3" fmla="*/ 7886700 w 7886700"/>
              <a:gd name="connsiteY3" fmla="*/ 4351338 h 4351338"/>
              <a:gd name="connsiteX4" fmla="*/ 0 w 7886700"/>
              <a:gd name="connsiteY4" fmla="*/ 4351338 h 4351338"/>
              <a:gd name="connsiteX5" fmla="*/ 0 w 7886700"/>
              <a:gd name="connsiteY5" fmla="*/ 725238 h 4351338"/>
              <a:gd name="connsiteX6" fmla="*/ 686601 w 7886700"/>
              <a:gd name="connsiteY6" fmla="*/ 64394 h 4351338"/>
              <a:gd name="connsiteX0" fmla="*/ 673722 w 7886700"/>
              <a:gd name="connsiteY0" fmla="*/ 25758 h 4351338"/>
              <a:gd name="connsiteX1" fmla="*/ 7161462 w 7886700"/>
              <a:gd name="connsiteY1" fmla="*/ 0 h 4351338"/>
              <a:gd name="connsiteX2" fmla="*/ 7886700 w 7886700"/>
              <a:gd name="connsiteY2" fmla="*/ 725238 h 4351338"/>
              <a:gd name="connsiteX3" fmla="*/ 7886700 w 7886700"/>
              <a:gd name="connsiteY3" fmla="*/ 4351338 h 4351338"/>
              <a:gd name="connsiteX4" fmla="*/ 0 w 7886700"/>
              <a:gd name="connsiteY4" fmla="*/ 4351338 h 4351338"/>
              <a:gd name="connsiteX5" fmla="*/ 0 w 7886700"/>
              <a:gd name="connsiteY5" fmla="*/ 725238 h 4351338"/>
              <a:gd name="connsiteX6" fmla="*/ 673722 w 7886700"/>
              <a:gd name="connsiteY6" fmla="*/ 25758 h 4351338"/>
              <a:gd name="connsiteX0" fmla="*/ 673722 w 7886700"/>
              <a:gd name="connsiteY0" fmla="*/ 25758 h 4377096"/>
              <a:gd name="connsiteX1" fmla="*/ 7161462 w 7886700"/>
              <a:gd name="connsiteY1" fmla="*/ 0 h 4377096"/>
              <a:gd name="connsiteX2" fmla="*/ 7886700 w 7886700"/>
              <a:gd name="connsiteY2" fmla="*/ 725238 h 4377096"/>
              <a:gd name="connsiteX3" fmla="*/ 7886700 w 7886700"/>
              <a:gd name="connsiteY3" fmla="*/ 4351338 h 4377096"/>
              <a:gd name="connsiteX4" fmla="*/ 0 w 7886700"/>
              <a:gd name="connsiteY4" fmla="*/ 4377096 h 4377096"/>
              <a:gd name="connsiteX5" fmla="*/ 0 w 7886700"/>
              <a:gd name="connsiteY5" fmla="*/ 725238 h 4377096"/>
              <a:gd name="connsiteX6" fmla="*/ 673722 w 7886700"/>
              <a:gd name="connsiteY6" fmla="*/ 25758 h 4377096"/>
              <a:gd name="connsiteX0" fmla="*/ 673722 w 7886700"/>
              <a:gd name="connsiteY0" fmla="*/ 25758 h 4351338"/>
              <a:gd name="connsiteX1" fmla="*/ 7161462 w 7886700"/>
              <a:gd name="connsiteY1" fmla="*/ 0 h 4351338"/>
              <a:gd name="connsiteX2" fmla="*/ 7886700 w 7886700"/>
              <a:gd name="connsiteY2" fmla="*/ 725238 h 4351338"/>
              <a:gd name="connsiteX3" fmla="*/ 7886700 w 7886700"/>
              <a:gd name="connsiteY3" fmla="*/ 4351338 h 4351338"/>
              <a:gd name="connsiteX4" fmla="*/ 90152 w 7886700"/>
              <a:gd name="connsiteY4" fmla="*/ 4299823 h 4351338"/>
              <a:gd name="connsiteX5" fmla="*/ 0 w 7886700"/>
              <a:gd name="connsiteY5" fmla="*/ 725238 h 4351338"/>
              <a:gd name="connsiteX6" fmla="*/ 673722 w 7886700"/>
              <a:gd name="connsiteY6" fmla="*/ 25758 h 4351338"/>
              <a:gd name="connsiteX0" fmla="*/ 738116 w 7951094"/>
              <a:gd name="connsiteY0" fmla="*/ 25758 h 4364217"/>
              <a:gd name="connsiteX1" fmla="*/ 7225856 w 7951094"/>
              <a:gd name="connsiteY1" fmla="*/ 0 h 4364217"/>
              <a:gd name="connsiteX2" fmla="*/ 7951094 w 7951094"/>
              <a:gd name="connsiteY2" fmla="*/ 725238 h 4364217"/>
              <a:gd name="connsiteX3" fmla="*/ 7951094 w 7951094"/>
              <a:gd name="connsiteY3" fmla="*/ 4351338 h 4364217"/>
              <a:gd name="connsiteX4" fmla="*/ 0 w 7951094"/>
              <a:gd name="connsiteY4" fmla="*/ 4364217 h 4364217"/>
              <a:gd name="connsiteX5" fmla="*/ 64394 w 7951094"/>
              <a:gd name="connsiteY5" fmla="*/ 725238 h 4364217"/>
              <a:gd name="connsiteX6" fmla="*/ 738116 w 7951094"/>
              <a:gd name="connsiteY6" fmla="*/ 25758 h 4364217"/>
              <a:gd name="connsiteX0" fmla="*/ 673722 w 7886700"/>
              <a:gd name="connsiteY0" fmla="*/ 25758 h 4364217"/>
              <a:gd name="connsiteX1" fmla="*/ 7161462 w 7886700"/>
              <a:gd name="connsiteY1" fmla="*/ 0 h 4364217"/>
              <a:gd name="connsiteX2" fmla="*/ 7886700 w 7886700"/>
              <a:gd name="connsiteY2" fmla="*/ 725238 h 4364217"/>
              <a:gd name="connsiteX3" fmla="*/ 7886700 w 7886700"/>
              <a:gd name="connsiteY3" fmla="*/ 4351338 h 4364217"/>
              <a:gd name="connsiteX4" fmla="*/ 0 w 7886700"/>
              <a:gd name="connsiteY4" fmla="*/ 4364217 h 4364217"/>
              <a:gd name="connsiteX5" fmla="*/ 0 w 7886700"/>
              <a:gd name="connsiteY5" fmla="*/ 725238 h 4364217"/>
              <a:gd name="connsiteX6" fmla="*/ 673722 w 7886700"/>
              <a:gd name="connsiteY6" fmla="*/ 25758 h 4364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86700" h="4364217">
                <a:moveTo>
                  <a:pt x="673722" y="25758"/>
                </a:moveTo>
                <a:lnTo>
                  <a:pt x="7161462" y="0"/>
                </a:lnTo>
                <a:lnTo>
                  <a:pt x="7886700" y="725238"/>
                </a:lnTo>
                <a:lnTo>
                  <a:pt x="7886700" y="4351338"/>
                </a:lnTo>
                <a:lnTo>
                  <a:pt x="0" y="4364217"/>
                </a:lnTo>
                <a:lnTo>
                  <a:pt x="0" y="725238"/>
                </a:lnTo>
                <a:cubicBezTo>
                  <a:pt x="0" y="324700"/>
                  <a:pt x="273184" y="25758"/>
                  <a:pt x="673722" y="25758"/>
                </a:cubicBezTo>
                <a:close/>
              </a:path>
            </a:pathLst>
          </a:cu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4182" y="653891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A9F04-B084-4C3E-A031-CE849D376637}" type="datetimeFigureOut">
              <a:rPr lang="zh-TW" altLang="en-US" smtClean="0"/>
              <a:t>2022/12/19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88DAD-7417-4E29-B633-BC8F7C0E7A2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942240" y="250432"/>
            <a:ext cx="1146220" cy="112401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福</a:t>
            </a:r>
            <a:endParaRPr lang="zh-TW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783669" y="1258313"/>
            <a:ext cx="1746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新年快樂</a:t>
            </a:r>
            <a:endParaRPr lang="zh-TW" altLang="en-US" sz="24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71" y="5220007"/>
            <a:ext cx="915723" cy="132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61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95000"/>
              <a:lumOff val="5000"/>
            </a:schemeClr>
          </a:solidFill>
          <a:latin typeface="文鼎中鋼筆行楷" panose="020B0602010101010101" pitchFamily="34" charset="-120"/>
          <a:ea typeface="文鼎中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054684" y="339001"/>
            <a:ext cx="3317967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C00000"/>
                </a:solidFill>
              </a:rPr>
              <a:t>兔年快樂</a:t>
            </a:r>
            <a:endParaRPr lang="zh-TW" altLang="en-US" sz="6000" dirty="0">
              <a:solidFill>
                <a:srgbClr val="C00000"/>
              </a:solidFill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436" y="1664564"/>
            <a:ext cx="6727582" cy="4364038"/>
          </a:xfrm>
        </p:spPr>
      </p:pic>
    </p:spTree>
    <p:extLst>
      <p:ext uri="{BB962C8B-B14F-4D97-AF65-F5344CB8AC3E}">
        <p14:creationId xmlns:p14="http://schemas.microsoft.com/office/powerpoint/2010/main" val="1477867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文鼎中鋼筆行楷</vt:lpstr>
      <vt:lpstr>新細明體</vt:lpstr>
      <vt:lpstr>Arial</vt:lpstr>
      <vt:lpstr>Calibri</vt:lpstr>
      <vt:lpstr>Office 佈景主題</vt:lpstr>
      <vt:lpstr>兔年快樂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2022-12-12T03:39:54Z</dcterms:created>
  <dcterms:modified xsi:type="dcterms:W3CDTF">2022-12-19T03:57:22Z</dcterms:modified>
</cp:coreProperties>
</file>