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966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28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34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2983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569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156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8577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820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89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775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605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24A39-A856-4B35-81CF-47E94BC32F3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976DB-4833-4917-9937-691BD29CA18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5752962" y="2542569"/>
            <a:ext cx="347729" cy="316580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我是老</a:t>
            </a:r>
            <a:r>
              <a:rPr lang="en-US" altLang="zh-TW" dirty="0" smtClean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6</a:t>
            </a:r>
            <a:r>
              <a:rPr lang="zh-TW" altLang="en-US" dirty="0" smtClean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你打我啊 </a:t>
            </a:r>
            <a:endParaRPr lang="zh-TW" altLang="en-US" dirty="0">
              <a:solidFill>
                <a:srgbClr val="FF00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12" name="橢圓 11"/>
          <p:cNvSpPr/>
          <p:nvPr userDrawn="1"/>
        </p:nvSpPr>
        <p:spPr>
          <a:xfrm>
            <a:off x="4929388" y="2418393"/>
            <a:ext cx="914400" cy="77273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 userDrawn="1"/>
        </p:nvSpPr>
        <p:spPr>
          <a:xfrm>
            <a:off x="5254580" y="3051046"/>
            <a:ext cx="264017" cy="5324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 userDrawn="1"/>
        </p:nvSpPr>
        <p:spPr>
          <a:xfrm>
            <a:off x="4949114" y="3591629"/>
            <a:ext cx="878984" cy="10680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 userDrawn="1"/>
        </p:nvSpPr>
        <p:spPr>
          <a:xfrm rot="20022449">
            <a:off x="5672704" y="4311953"/>
            <a:ext cx="911180" cy="2962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 userDrawn="1"/>
        </p:nvSpPr>
        <p:spPr>
          <a:xfrm rot="922272">
            <a:off x="5677991" y="3647028"/>
            <a:ext cx="1052847" cy="36610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 userDrawn="1"/>
        </p:nvSpPr>
        <p:spPr>
          <a:xfrm>
            <a:off x="5061397" y="4602711"/>
            <a:ext cx="193183" cy="127005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 userDrawn="1"/>
        </p:nvSpPr>
        <p:spPr>
          <a:xfrm>
            <a:off x="5548338" y="4659715"/>
            <a:ext cx="157003" cy="121305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433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048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文鼎中特廣告體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2</cp:revision>
  <dcterms:created xsi:type="dcterms:W3CDTF">2022-12-12T03:48:34Z</dcterms:created>
  <dcterms:modified xsi:type="dcterms:W3CDTF">2022-12-12T04:03:56Z</dcterms:modified>
</cp:coreProperties>
</file>