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3" r:id="rId4"/>
    <p:sldId id="264" r:id="rId5"/>
    <p:sldId id="265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6965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865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834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3349" y="886428"/>
            <a:ext cx="7886700" cy="1325563"/>
          </a:xfrm>
        </p:spPr>
        <p:txBody>
          <a:bodyPr/>
          <a:lstStyle/>
          <a:p>
            <a:r>
              <a:rPr lang="zh-TW" altLang="en-US" dirty="0" smtClean="0"/>
              <a:t>兔年快樂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endParaRPr lang="zh-TW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1585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85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047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978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84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37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867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92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0FEEB-5575-4C61-8E96-4C970F45C01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9842B-B282-4C75-B9B2-1D3A775CB4F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閃電 6"/>
          <p:cNvSpPr/>
          <p:nvPr userDrawn="1"/>
        </p:nvSpPr>
        <p:spPr>
          <a:xfrm rot="17296748">
            <a:off x="573110" y="5067836"/>
            <a:ext cx="914400" cy="914400"/>
          </a:xfrm>
          <a:prstGeom prst="lightningBol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 userDrawn="1"/>
        </p:nvSpPr>
        <p:spPr>
          <a:xfrm rot="593333">
            <a:off x="1880834" y="3556976"/>
            <a:ext cx="869795" cy="888637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 userDrawn="1"/>
        </p:nvSpPr>
        <p:spPr>
          <a:xfrm>
            <a:off x="1030309" y="4237149"/>
            <a:ext cx="1307088" cy="12878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等腰三角形 9"/>
          <p:cNvSpPr/>
          <p:nvPr userDrawn="1"/>
        </p:nvSpPr>
        <p:spPr>
          <a:xfrm>
            <a:off x="1983346" y="3064801"/>
            <a:ext cx="354051" cy="594820"/>
          </a:xfrm>
          <a:prstGeom prst="triangle">
            <a:avLst>
              <a:gd name="adj" fmla="val 10000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等腰三角形 10"/>
          <p:cNvSpPr/>
          <p:nvPr userDrawn="1"/>
        </p:nvSpPr>
        <p:spPr>
          <a:xfrm>
            <a:off x="2135427" y="3064801"/>
            <a:ext cx="180304" cy="333564"/>
          </a:xfrm>
          <a:prstGeom prst="triangle">
            <a:avLst>
              <a:gd name="adj" fmla="val 98387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等腰三角形 11"/>
          <p:cNvSpPr/>
          <p:nvPr userDrawn="1"/>
        </p:nvSpPr>
        <p:spPr>
          <a:xfrm>
            <a:off x="2408464" y="2998569"/>
            <a:ext cx="412010" cy="661052"/>
          </a:xfrm>
          <a:prstGeom prst="triangle">
            <a:avLst>
              <a:gd name="adj" fmla="val 15040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等腰三角形 12"/>
          <p:cNvSpPr/>
          <p:nvPr userDrawn="1"/>
        </p:nvSpPr>
        <p:spPr>
          <a:xfrm flipH="1">
            <a:off x="2439531" y="3039594"/>
            <a:ext cx="226454" cy="358771"/>
          </a:xfrm>
          <a:prstGeom prst="triangle">
            <a:avLst>
              <a:gd name="adj" fmla="val 82926"/>
            </a:avLst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等腰三角形 13"/>
          <p:cNvSpPr/>
          <p:nvPr userDrawn="1"/>
        </p:nvSpPr>
        <p:spPr>
          <a:xfrm flipH="1">
            <a:off x="2665985" y="3904032"/>
            <a:ext cx="136033" cy="163854"/>
          </a:xfrm>
          <a:prstGeom prst="triangle">
            <a:avLst>
              <a:gd name="adj" fmla="val 53400"/>
            </a:avLst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圓角矩形 14"/>
          <p:cNvSpPr/>
          <p:nvPr userDrawn="1"/>
        </p:nvSpPr>
        <p:spPr>
          <a:xfrm rot="2055145" flipV="1">
            <a:off x="1962218" y="4237575"/>
            <a:ext cx="321972" cy="21129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/>
          <p:cNvSpPr/>
          <p:nvPr userDrawn="1"/>
        </p:nvSpPr>
        <p:spPr>
          <a:xfrm flipH="1">
            <a:off x="2315730" y="3794557"/>
            <a:ext cx="92733" cy="109475"/>
          </a:xfrm>
          <a:prstGeom prst="ellipse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/>
          <p:cNvSpPr/>
          <p:nvPr userDrawn="1"/>
        </p:nvSpPr>
        <p:spPr>
          <a:xfrm rot="19787380">
            <a:off x="1835024" y="5409934"/>
            <a:ext cx="335779" cy="44235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 userDrawn="1"/>
        </p:nvSpPr>
        <p:spPr>
          <a:xfrm rot="18331426">
            <a:off x="2307058" y="4963358"/>
            <a:ext cx="309093" cy="5247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等腰三角形 19"/>
          <p:cNvSpPr/>
          <p:nvPr userDrawn="1"/>
        </p:nvSpPr>
        <p:spPr>
          <a:xfrm rot="7871238">
            <a:off x="1659325" y="4238010"/>
            <a:ext cx="322233" cy="846981"/>
          </a:xfrm>
          <a:prstGeom prst="triangle">
            <a:avLst>
              <a:gd name="adj" fmla="val 10632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等腰三角形 20"/>
          <p:cNvSpPr/>
          <p:nvPr userDrawn="1"/>
        </p:nvSpPr>
        <p:spPr>
          <a:xfrm rot="8010801">
            <a:off x="1403958" y="4405363"/>
            <a:ext cx="313055" cy="845251"/>
          </a:xfrm>
          <a:prstGeom prst="triangle">
            <a:avLst>
              <a:gd name="adj" fmla="val 1024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等腰三角形 21"/>
          <p:cNvSpPr/>
          <p:nvPr userDrawn="1"/>
        </p:nvSpPr>
        <p:spPr>
          <a:xfrm rot="7771046">
            <a:off x="1296391" y="4660506"/>
            <a:ext cx="342685" cy="851401"/>
          </a:xfrm>
          <a:prstGeom prst="triangle">
            <a:avLst>
              <a:gd name="adj" fmla="val 602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圓角矩形 22"/>
          <p:cNvSpPr/>
          <p:nvPr userDrawn="1"/>
        </p:nvSpPr>
        <p:spPr>
          <a:xfrm rot="18110821">
            <a:off x="848346" y="4468935"/>
            <a:ext cx="912005" cy="308203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130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3349" y="886428"/>
            <a:ext cx="7886700" cy="1325563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695" y="886428"/>
            <a:ext cx="1745128" cy="1325563"/>
          </a:xfrm>
        </p:spPr>
      </p:pic>
    </p:spTree>
    <p:extLst>
      <p:ext uri="{BB962C8B-B14F-4D97-AF65-F5344CB8AC3E}">
        <p14:creationId xmlns:p14="http://schemas.microsoft.com/office/powerpoint/2010/main" val="20724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131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95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25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151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19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0</Words>
  <Application>Microsoft Office PowerPoint</Application>
  <PresentationFormat>如螢幕大小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2022-12-12T03:47:53Z</dcterms:created>
  <dcterms:modified xsi:type="dcterms:W3CDTF">2022-12-19T04:01:09Z</dcterms:modified>
</cp:coreProperties>
</file>