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E15B0-33E4-41B0-85BD-F3F96C7F1D1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3DFA7-9A7E-4076-B4C1-3DF0103EF4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061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906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462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26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639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41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75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55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682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90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2983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076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50622" y="56213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1C758-60FE-4DF6-BBA8-722321A89BB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F73EC-92CB-49C5-9D75-FDCB183D2BF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890724" y="91648"/>
            <a:ext cx="1249252" cy="1210613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</a:rPr>
              <a:t>年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910042" y="1306675"/>
            <a:ext cx="1249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新年快樂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72" y="4202757"/>
            <a:ext cx="1154952" cy="2153594"/>
          </a:xfrm>
          <a:prstGeom prst="rect">
            <a:avLst/>
          </a:prstGeom>
        </p:spPr>
      </p:pic>
      <p:sp>
        <p:nvSpPr>
          <p:cNvPr id="15" name="流程圖: 接點 14"/>
          <p:cNvSpPr/>
          <p:nvPr userDrawn="1"/>
        </p:nvSpPr>
        <p:spPr>
          <a:xfrm>
            <a:off x="7199290" y="3103885"/>
            <a:ext cx="90152" cy="16734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19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22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2022-12-12T03:41:29Z</dcterms:created>
  <dcterms:modified xsi:type="dcterms:W3CDTF">2022-12-19T03:59:32Z</dcterms:modified>
</cp:coreProperties>
</file>