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280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98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38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215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63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82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28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68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1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593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49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3C2B-28C1-4013-BF1B-FCF96283FB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9A2A7-CCEA-4747-A48E-689DA2FD27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599741" y="0"/>
            <a:ext cx="1519707" cy="133940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年</a:t>
            </a:r>
            <a:endParaRPr lang="zh-TW" altLang="en-US" sz="5400" dirty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609200" y="1379445"/>
            <a:ext cx="1208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</a:rPr>
              <a:t>新年快樂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4930232"/>
            <a:ext cx="1116228" cy="160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1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Bahnschrift SemiBold Condensed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u="sng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u="sng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u="sng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u="sng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u="sng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6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文鼎粗鋼筆行楷</vt:lpstr>
      <vt:lpstr>新細明體</vt:lpstr>
      <vt:lpstr>Arial</vt:lpstr>
      <vt:lpstr>Bahnschrift SemiBold Condensed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2022-12-12T03:41:08Z</dcterms:created>
  <dcterms:modified xsi:type="dcterms:W3CDTF">2022-12-19T04:02:06Z</dcterms:modified>
</cp:coreProperties>
</file>