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2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254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16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70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335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104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88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937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18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219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64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393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7E1CE-45FD-426D-AD24-A2A9D1477FF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1CF81-E2E3-46F6-B4DE-944EC8608D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727795" y="2028408"/>
            <a:ext cx="55756" cy="45719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6917936" y="2369228"/>
            <a:ext cx="1427357" cy="117087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福</a:t>
            </a:r>
            <a:endParaRPr lang="zh-TW" altLang="en-US" sz="4400" dirty="0">
              <a:solidFill>
                <a:schemeClr val="tx1"/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718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8608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文鼎粗行楷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2022-12-12T03:39:49Z</dcterms:created>
  <dcterms:modified xsi:type="dcterms:W3CDTF">2022-12-12T03:57:08Z</dcterms:modified>
</cp:coreProperties>
</file>