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dirty="0" smtClean="0"/>
              <a:t>按一下新增標題</a:t>
            </a:r>
            <a:r>
              <a:rPr lang="zh-TW" altLang="en-US" dirty="0" smtClean="0"/>
              <a:t>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29F-BD0C-4D06-AC09-B92972C04E5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1EFF8-BA8C-40B3-AAB6-85C3A4BA90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5062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29F-BD0C-4D06-AC09-B92972C04E5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1EFF8-BA8C-40B3-AAB6-85C3A4BA90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860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29F-BD0C-4D06-AC09-B92972C04E5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1EFF8-BA8C-40B3-AAB6-85C3A4BA90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4007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29F-BD0C-4D06-AC09-B92972C04E5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1EFF8-BA8C-40B3-AAB6-85C3A4BA90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2445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29F-BD0C-4D06-AC09-B92972C04E5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1EFF8-BA8C-40B3-AAB6-85C3A4BA90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5311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29F-BD0C-4D06-AC09-B92972C04E5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1EFF8-BA8C-40B3-AAB6-85C3A4BA90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7541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29F-BD0C-4D06-AC09-B92972C04E5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1EFF8-BA8C-40B3-AAB6-85C3A4BA90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9339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29F-BD0C-4D06-AC09-B92972C04E5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1EFF8-BA8C-40B3-AAB6-85C3A4BA90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4978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29F-BD0C-4D06-AC09-B92972C04E5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1EFF8-BA8C-40B3-AAB6-85C3A4BA90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1090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29F-BD0C-4D06-AC09-B92972C04E5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1EFF8-BA8C-40B3-AAB6-85C3A4BA90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3080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5C29F-BD0C-4D06-AC09-B92972C04E5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1EFF8-BA8C-40B3-AAB6-85C3A4BA90C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3797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兔年行大運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191" y="1644139"/>
            <a:ext cx="7886700" cy="4351338"/>
          </a:xfrm>
          <a:prstGeom prst="rect">
            <a:avLst/>
          </a:prstGeom>
          <a:ln w="762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none"/>
        </p:style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5C29F-BD0C-4D06-AC09-B92972C04E55}" type="datetimeFigureOut">
              <a:rPr lang="zh-TW" altLang="en-US" smtClean="0"/>
              <a:t>2022/12/19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1EFF8-BA8C-40B3-AAB6-85C3A4BA90C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流程圖: 決策 6"/>
          <p:cNvSpPr/>
          <p:nvPr userDrawn="1"/>
        </p:nvSpPr>
        <p:spPr>
          <a:xfrm rot="10800000">
            <a:off x="7486650" y="885035"/>
            <a:ext cx="1419091" cy="1304485"/>
          </a:xfrm>
          <a:prstGeom prst="flowChartDecision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chemeClr val="bg1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春</a:t>
            </a:r>
            <a:endParaRPr lang="zh-TW" altLang="en-US" sz="7200" dirty="0">
              <a:solidFill>
                <a:schemeClr val="bg1"/>
              </a:solidFill>
              <a:latin typeface="文鼎粗仿" panose="020B0609010101010101" pitchFamily="49" charset="-120"/>
              <a:ea typeface="文鼎粗仿" panose="020B0609010101010101" pitchFamily="49" charset="-120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7738995" y="2287599"/>
            <a:ext cx="914400" cy="30136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新</a:t>
            </a:r>
            <a:endParaRPr lang="en-US" altLang="zh-TW" sz="4000" dirty="0" smtClean="0"/>
          </a:p>
          <a:p>
            <a:pPr algn="ctr"/>
            <a:r>
              <a:rPr lang="zh-TW" altLang="en-US" sz="4000" dirty="0" smtClean="0"/>
              <a:t>年</a:t>
            </a:r>
            <a:endParaRPr lang="en-US" altLang="zh-TW" sz="4000" dirty="0" smtClean="0"/>
          </a:p>
          <a:p>
            <a:pPr algn="ctr"/>
            <a:r>
              <a:rPr lang="zh-TW" altLang="en-US" sz="4000" dirty="0" smtClean="0"/>
              <a:t>快</a:t>
            </a:r>
            <a:endParaRPr lang="en-US" altLang="zh-TW" sz="4000" dirty="0" smtClean="0"/>
          </a:p>
          <a:p>
            <a:pPr algn="ctr"/>
            <a:r>
              <a:rPr lang="zh-TW" altLang="en-US" sz="4400" dirty="0" smtClean="0"/>
              <a:t>樂</a:t>
            </a:r>
            <a:endParaRPr lang="zh-TW" altLang="en-US" sz="4400" dirty="0"/>
          </a:p>
        </p:txBody>
      </p:sp>
      <p:pic>
        <p:nvPicPr>
          <p:cNvPr id="10" name="圖片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04842"/>
            <a:ext cx="1362087" cy="1392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54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FF0000"/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zh-TW" altLang="en-US" sz="2800" kern="12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zh-TW" altLang="en-US" sz="240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zh-TW" altLang="en-US" sz="20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zh-TW" alt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altLang="en-US" sz="18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724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文鼎中特廣告體</vt:lpstr>
      <vt:lpstr>文鼎粗仿</vt:lpstr>
      <vt:lpstr>新細明體</vt:lpstr>
      <vt:lpstr>Arial</vt:lpstr>
      <vt:lpstr>Calibri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2022-12-12T03:50:24Z</dcterms:created>
  <dcterms:modified xsi:type="dcterms:W3CDTF">2022-12-19T04:00:24Z</dcterms:modified>
</cp:coreProperties>
</file>