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5044" y="721216"/>
            <a:ext cx="7324860" cy="2378545"/>
          </a:xfrm>
        </p:spPr>
        <p:txBody>
          <a:bodyPr anchor="b">
            <a:normAutofit/>
          </a:bodyPr>
          <a:lstStyle>
            <a:lvl1pPr algn="ctr">
              <a:defRPr sz="8000">
                <a:latin typeface="+mj-ea"/>
                <a:ea typeface="+mj-ea"/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374370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833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083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5044" y="721216"/>
            <a:ext cx="7324860" cy="2378545"/>
          </a:xfrm>
        </p:spPr>
        <p:txBody>
          <a:bodyPr anchor="b">
            <a:normAutofit/>
          </a:bodyPr>
          <a:lstStyle>
            <a:lvl1pPr algn="ctr">
              <a:defRPr sz="8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374370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85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530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75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660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620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485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4488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597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7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583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481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047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01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10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74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88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6040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47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681" y="32067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兔年行大運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>
            <a:off x="6993228" y="82785"/>
            <a:ext cx="1625153" cy="1563450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春</a:t>
            </a:r>
            <a:endParaRPr lang="zh-TW" altLang="en-US" sz="6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486650" y="2747391"/>
            <a:ext cx="914400" cy="28373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恭喜發財</a:t>
            </a:r>
            <a:endParaRPr lang="zh-TW" altLang="en-US" sz="3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111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>
        <p:tmplLst>
          <p:tmpl lvl="1">
            <p:tnLst>
              <p:par>
                <p:cTn presetID="16" presetClass="entr" presetSubtype="2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粗明" panose="020B0609010101010101" pitchFamily="49" charset="-120"/>
          <a:ea typeface="文鼎粗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681" y="32067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兔年行大運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53432-4C5C-4588-A281-FD72681A2C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3C29E-5860-469B-9630-7FF8C8390B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>
            <a:off x="6993228" y="82785"/>
            <a:ext cx="1625153" cy="1563450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春</a:t>
            </a:r>
            <a:endParaRPr lang="zh-TW" altLang="en-US" sz="6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486650" y="2747391"/>
            <a:ext cx="914400" cy="28373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恭喜發財</a:t>
            </a:r>
            <a:endParaRPr lang="zh-TW" altLang="en-US" sz="3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093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>
        <p:tmplLst>
          <p:tmpl lvl="1">
            <p:tnLst>
              <p:par>
                <p:cTn presetID="16" presetClass="entr" presetSubtype="2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粗明" panose="020B0609010101010101" pitchFamily="49" charset="-120"/>
          <a:ea typeface="文鼎粗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304959"/>
            <a:ext cx="7772400" cy="23876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482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文鼎中特黑</vt:lpstr>
      <vt:lpstr>文鼎中特圓</vt:lpstr>
      <vt:lpstr>文鼎粗明</vt:lpstr>
      <vt:lpstr>新細明體</vt:lpstr>
      <vt:lpstr>Arial</vt:lpstr>
      <vt:lpstr>Calibri</vt:lpstr>
      <vt:lpstr>Office 佈景主題</vt:lpstr>
      <vt:lpstr>1_Office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2022-12-12T03:40:12Z</dcterms:created>
  <dcterms:modified xsi:type="dcterms:W3CDTF">2022-12-19T03:59:42Z</dcterms:modified>
</cp:coreProperties>
</file>