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658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491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14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411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46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55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86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35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61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87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BB85B-8F84-4F3D-9F56-83F969A91E8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DF7D4-61BA-4E78-9D01-63DAB6A92E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流程圖: 決策 7"/>
          <p:cNvSpPr/>
          <p:nvPr userDrawn="1"/>
        </p:nvSpPr>
        <p:spPr>
          <a:xfrm rot="10800000">
            <a:off x="7929361" y="480074"/>
            <a:ext cx="1171977" cy="121061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福</a:t>
            </a:r>
            <a:endParaRPr lang="zh-TW" altLang="en-US" sz="4400" dirty="0"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33424"/>
            <a:ext cx="1081826" cy="124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5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51760" y="365126"/>
            <a:ext cx="3030583" cy="1325563"/>
          </a:xfrm>
        </p:spPr>
        <p:txBody>
          <a:bodyPr/>
          <a:lstStyle/>
          <a:p>
            <a:r>
              <a:rPr lang="zh-TW" altLang="en-US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兔年行大運</a:t>
            </a:r>
            <a:endParaRPr lang="zh-TW" altLang="en-US" dirty="0"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690689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48709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文鼎顏楷</vt:lpstr>
      <vt:lpstr>新細明體</vt:lpstr>
      <vt:lpstr>Arial</vt:lpstr>
      <vt:lpstr>Calibri</vt:lpstr>
      <vt:lpstr>Calibri Light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2022-12-12T03:40:06Z</dcterms:created>
  <dcterms:modified xsi:type="dcterms:W3CDTF">2022-12-19T03:59:13Z</dcterms:modified>
</cp:coreProperties>
</file>