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270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60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60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028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70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60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16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22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10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42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336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3792" y="37249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zh-TW" altLang="en-US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CD4C-9DB8-429A-B87C-6F373A973C9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5A1F1-6C7A-4A80-B655-2BCB34B41B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958860">
            <a:off x="8093969" y="391535"/>
            <a:ext cx="842761" cy="79849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春</a:t>
            </a:r>
            <a:endParaRPr lang="en-US" altLang="zh-TW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712374" y="1236394"/>
            <a:ext cx="197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新年快樂</a:t>
            </a:r>
            <a:endParaRPr lang="zh-TW" altLang="en-US" sz="2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9" y="193108"/>
            <a:ext cx="1152659" cy="145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61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8902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文鼎中特黑</vt:lpstr>
      <vt:lpstr>文鼎中特圓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2022-12-12T03:40:28Z</dcterms:created>
  <dcterms:modified xsi:type="dcterms:W3CDTF">2022-12-19T03:58:58Z</dcterms:modified>
</cp:coreProperties>
</file>