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D3429-825A-4830-A82D-741F1186B4A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A8-B38F-4ABE-86BB-821B78A80C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1504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D3429-825A-4830-A82D-741F1186B4A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A8-B38F-4ABE-86BB-821B78A80C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8210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D3429-825A-4830-A82D-741F1186B4A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A8-B38F-4ABE-86BB-821B78A80C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3935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D3429-825A-4830-A82D-741F1186B4A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A8-B38F-4ABE-86BB-821B78A80C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289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D3429-825A-4830-A82D-741F1186B4A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A8-B38F-4ABE-86BB-821B78A80C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9201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D3429-825A-4830-A82D-741F1186B4A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A8-B38F-4ABE-86BB-821B78A80C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9070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D3429-825A-4830-A82D-741F1186B4A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A8-B38F-4ABE-86BB-821B78A80C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7139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D3429-825A-4830-A82D-741F1186B4A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A8-B38F-4ABE-86BB-821B78A80C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5884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D3429-825A-4830-A82D-741F1186B4A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A8-B38F-4ABE-86BB-821B78A80C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7061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D3429-825A-4830-A82D-741F1186B4A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A8-B38F-4ABE-86BB-821B78A80C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864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D3429-825A-4830-A82D-741F1186B4A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A8-B38F-4ABE-86BB-821B78A80C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2201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flowChartAlternateProcess">
            <a:avLst/>
          </a:prstGeom>
          <a:ln>
            <a:solidFill>
              <a:srgbClr val="00B0F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D3429-825A-4830-A82D-741F1186B4A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A69A8-B38F-4ABE-86BB-821B78A80CE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407767" y="1493949"/>
            <a:ext cx="1107583" cy="1026274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年</a:t>
            </a:r>
            <a:endParaRPr lang="zh-TW" altLang="en-US" dirty="0"/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6632620" y="2794715"/>
            <a:ext cx="1882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mtClean="0"/>
              <a:t>新年快樂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5496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免年行大運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617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5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免年行大運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2022-12-12T03:54:14Z</dcterms:created>
  <dcterms:modified xsi:type="dcterms:W3CDTF">2022-12-19T03:58:59Z</dcterms:modified>
</cp:coreProperties>
</file>