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872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19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28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09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28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684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927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230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7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303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10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681" y="1081825"/>
            <a:ext cx="7886700" cy="2819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953813"/>
            <a:ext cx="7886700" cy="2028697"/>
          </a:xfrm>
          <a:prstGeom prst="roundRect">
            <a:avLst/>
          </a:prstGeom>
          <a:ln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</a:t>
            </a:r>
            <a:r>
              <a:rPr lang="zh-TW" altLang="en-US" dirty="0" smtClean="0"/>
              <a:t>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20928-B2E4-474A-9C46-32F59174987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35979-196F-4097-B256-14F8A8FF87A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280589" y="1244806"/>
            <a:ext cx="850005" cy="88508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年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364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+mj-ea"/>
              </a:rPr>
              <a:t>免</a:t>
            </a:r>
            <a:r>
              <a:rPr lang="zh-TW" altLang="en-US" dirty="0">
                <a:solidFill>
                  <a:srgbClr val="FF0000"/>
                </a:solidFill>
                <a:latin typeface="+mj-ea"/>
              </a:rPr>
              <a:t>年</a:t>
            </a:r>
            <a:r>
              <a:rPr lang="zh-TW" altLang="en-US" dirty="0" smtClean="0">
                <a:solidFill>
                  <a:srgbClr val="FF0000"/>
                </a:solidFill>
                <a:latin typeface="+mj-ea"/>
              </a:rPr>
              <a:t>行大</a:t>
            </a:r>
            <a:r>
              <a:rPr lang="zh-TW" altLang="en-US" dirty="0">
                <a:solidFill>
                  <a:srgbClr val="FF0000"/>
                </a:solidFill>
                <a:latin typeface="+mj-ea"/>
              </a:rPr>
              <a:t>運</a:t>
            </a:r>
            <a:endParaRPr lang="zh-TW" altLang="en-US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按一下以新增副標題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4670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9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免年行大運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2022-12-12T03:40:30Z</dcterms:created>
  <dcterms:modified xsi:type="dcterms:W3CDTF">2022-12-19T03:59:02Z</dcterms:modified>
</cp:coreProperties>
</file>