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999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90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77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476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409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282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217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305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016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5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59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6FC9C-0A70-4A84-B6C1-568D4700BC8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A2A32-443A-4E05-B74E-07C564BD137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254830" y="1825625"/>
            <a:ext cx="914400" cy="914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春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218941" y="2282825"/>
            <a:ext cx="631065" cy="28172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年</a:t>
            </a:r>
            <a:endParaRPr lang="en-US" altLang="zh-TW" sz="4000" dirty="0" smtClean="0">
              <a:solidFill>
                <a:schemeClr val="tx1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年</a:t>
            </a:r>
            <a:endParaRPr lang="en-US" altLang="zh-TW" sz="4000" dirty="0" smtClean="0">
              <a:solidFill>
                <a:schemeClr val="tx1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有</a:t>
            </a:r>
            <a:endParaRPr lang="en-US" altLang="zh-TW" sz="4000" dirty="0" smtClean="0">
              <a:solidFill>
                <a:schemeClr val="tx1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餘</a:t>
            </a:r>
            <a:endParaRPr lang="zh-TW" altLang="en-US" sz="4000" dirty="0">
              <a:solidFill>
                <a:schemeClr val="tx1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580" y="4191226"/>
            <a:ext cx="974770" cy="181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8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免年行大</a:t>
            </a:r>
            <a:r>
              <a:rPr lang="zh-TW" altLang="en-US" dirty="0">
                <a:solidFill>
                  <a:srgbClr val="FF0000"/>
                </a:solidFill>
              </a:rPr>
              <a:t>運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84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文鼎粗行楷</vt:lpstr>
      <vt:lpstr>新細明體</vt:lpstr>
      <vt:lpstr>Arial</vt:lpstr>
      <vt:lpstr>Calibri</vt:lpstr>
      <vt:lpstr>Calibri Light</vt:lpstr>
      <vt:lpstr>Office 佈景主題</vt:lpstr>
      <vt:lpstr>免年行大運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2022-12-12T03:40:53Z</dcterms:created>
  <dcterms:modified xsi:type="dcterms:W3CDTF">2022-12-19T03:58:51Z</dcterms:modified>
</cp:coreProperties>
</file>