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bevel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729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8943" y="1646238"/>
            <a:ext cx="7476185" cy="4340229"/>
          </a:xfrm>
          <a:prstGeom prst="bevel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32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bevel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63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029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bevel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90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bevel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bevel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07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bevel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bevel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bevel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bevel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04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29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63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bevel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bevel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8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bevel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bevel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69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51ACF-DA86-4E5E-B31A-38EFA2A2F04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B2395-25A4-486E-ABAB-FEAAA04A90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637172" y="461381"/>
            <a:ext cx="1197735" cy="118485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/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115909" y="1027907"/>
            <a:ext cx="759854" cy="33973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年</a:t>
            </a:r>
            <a:endParaRPr lang="en-US" altLang="zh-TW" sz="4000" dirty="0" smtClean="0">
              <a:solidFill>
                <a:schemeClr val="tx1"/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年</a:t>
            </a:r>
            <a:endParaRPr lang="en-US" altLang="zh-TW" sz="4000" dirty="0" smtClean="0">
              <a:solidFill>
                <a:schemeClr val="tx1"/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有</a:t>
            </a:r>
            <a:endParaRPr lang="en-US" altLang="zh-TW" sz="4000" dirty="0" smtClean="0">
              <a:solidFill>
                <a:schemeClr val="tx1"/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餘</a:t>
            </a:r>
            <a:endParaRPr lang="zh-TW" altLang="en-US" sz="4000" dirty="0">
              <a:solidFill>
                <a:schemeClr val="tx1"/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22" y="4795172"/>
            <a:ext cx="774056" cy="1191295"/>
          </a:xfrm>
          <a:prstGeom prst="rect">
            <a:avLst/>
          </a:prstGeom>
        </p:spPr>
      </p:pic>
      <p:sp>
        <p:nvSpPr>
          <p:cNvPr id="21" name="文字版面配置區 20"/>
          <p:cNvSpPr>
            <a:spLocks noGrp="1"/>
          </p:cNvSpPr>
          <p:nvPr>
            <p:ph type="body" idx="1"/>
          </p:nvPr>
        </p:nvSpPr>
        <p:spPr>
          <a:xfrm>
            <a:off x="628650" y="1847851"/>
            <a:ext cx="7886700" cy="4351338"/>
          </a:xfrm>
          <a:prstGeom prst="roundRect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28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1384663" y="2116183"/>
            <a:ext cx="6714308" cy="3918857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32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文鼎中特毛楷</vt:lpstr>
      <vt:lpstr>文鼎中楷</vt:lpstr>
      <vt:lpstr>文鼎粗毛楷</vt:lpstr>
      <vt:lpstr>新細明體</vt:lpstr>
      <vt:lpstr>Arial</vt:lpstr>
      <vt:lpstr>Calibri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2022-12-12T03:39:52Z</dcterms:created>
  <dcterms:modified xsi:type="dcterms:W3CDTF">2022-12-19T04:00:25Z</dcterms:modified>
</cp:coreProperties>
</file>