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F8B9AE-85A9-4B4F-996E-F7D60B85348C}" type="doc">
      <dgm:prSet loTypeId="urn:microsoft.com/office/officeart/2005/8/layout/hList7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EEB016C-CB5E-412D-B3E2-A4B0C08F9F7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CFB46BC-8167-40A0-A532-5A2CD457BA5F}" type="parTrans" cxnId="{74C3C3E2-0A38-4A8C-820D-4C6B8B8A6CDB}">
      <dgm:prSet/>
      <dgm:spPr/>
      <dgm:t>
        <a:bodyPr/>
        <a:lstStyle/>
        <a:p>
          <a:endParaRPr lang="zh-TW" altLang="en-US"/>
        </a:p>
      </dgm:t>
    </dgm:pt>
    <dgm:pt modelId="{CE94AD00-225A-47E7-B49B-F277C4F37161}" type="sibTrans" cxnId="{74C3C3E2-0A38-4A8C-820D-4C6B8B8A6CDB}">
      <dgm:prSet/>
      <dgm:spPr/>
      <dgm:t>
        <a:bodyPr/>
        <a:lstStyle/>
        <a:p>
          <a:endParaRPr lang="zh-TW" altLang="en-US"/>
        </a:p>
      </dgm:t>
    </dgm:pt>
    <dgm:pt modelId="{ECD0BDA2-7677-47CC-A2B3-1C349FC0EFF6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20D089C-E737-4D02-820F-1123E67A09AE}" type="parTrans" cxnId="{5C8F66BF-A5AB-43E9-ACA7-DCC4556AF4BA}">
      <dgm:prSet/>
      <dgm:spPr/>
      <dgm:t>
        <a:bodyPr/>
        <a:lstStyle/>
        <a:p>
          <a:endParaRPr lang="zh-TW" altLang="en-US"/>
        </a:p>
      </dgm:t>
    </dgm:pt>
    <dgm:pt modelId="{6199339E-FF95-47D8-82E5-DEDE1EB7484F}" type="sibTrans" cxnId="{5C8F66BF-A5AB-43E9-ACA7-DCC4556AF4BA}">
      <dgm:prSet/>
      <dgm:spPr/>
      <dgm:t>
        <a:bodyPr/>
        <a:lstStyle/>
        <a:p>
          <a:endParaRPr lang="zh-TW" altLang="en-US"/>
        </a:p>
      </dgm:t>
    </dgm:pt>
    <dgm:pt modelId="{71E81A35-F726-46EE-A5DB-69B77A084C76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29ECD41-6EF5-4984-8E50-6EEF51053469}" type="parTrans" cxnId="{58174597-D717-4BA4-BE91-93A9E16DD16A}">
      <dgm:prSet/>
      <dgm:spPr/>
      <dgm:t>
        <a:bodyPr/>
        <a:lstStyle/>
        <a:p>
          <a:endParaRPr lang="zh-TW" altLang="en-US"/>
        </a:p>
      </dgm:t>
    </dgm:pt>
    <dgm:pt modelId="{9F2F386A-CC15-4404-ACA2-9F6223A3D30A}" type="sibTrans" cxnId="{58174597-D717-4BA4-BE91-93A9E16DD16A}">
      <dgm:prSet/>
      <dgm:spPr/>
      <dgm:t>
        <a:bodyPr/>
        <a:lstStyle/>
        <a:p>
          <a:endParaRPr lang="zh-TW" altLang="en-US"/>
        </a:p>
      </dgm:t>
    </dgm:pt>
    <dgm:pt modelId="{813616A6-DC5B-4349-B1BD-F19BA7E4D2E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744682F-5F08-4255-AEBC-AE5FB92B80B8}" type="parTrans" cxnId="{98112A1E-F429-4543-86BF-DB7190247A26}">
      <dgm:prSet/>
      <dgm:spPr/>
      <dgm:t>
        <a:bodyPr/>
        <a:lstStyle/>
        <a:p>
          <a:endParaRPr lang="zh-TW" altLang="en-US"/>
        </a:p>
      </dgm:t>
    </dgm:pt>
    <dgm:pt modelId="{A52567ED-147A-4FEE-841A-7F31797C6C97}" type="sibTrans" cxnId="{98112A1E-F429-4543-86BF-DB7190247A26}">
      <dgm:prSet/>
      <dgm:spPr/>
      <dgm:t>
        <a:bodyPr/>
        <a:lstStyle/>
        <a:p>
          <a:endParaRPr lang="zh-TW" altLang="en-US"/>
        </a:p>
      </dgm:t>
    </dgm:pt>
    <dgm:pt modelId="{3D0F9BA9-A519-4AC6-AE52-C6C0902C8ACA}" type="pres">
      <dgm:prSet presAssocID="{08F8B9AE-85A9-4B4F-996E-F7D60B85348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802885-DA14-402B-AE62-7784601C69BB}" type="pres">
      <dgm:prSet presAssocID="{08F8B9AE-85A9-4B4F-996E-F7D60B85348C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20B972C6-1BE6-4C6B-B040-EB3CEF6BC79A}" type="pres">
      <dgm:prSet presAssocID="{08F8B9AE-85A9-4B4F-996E-F7D60B85348C}" presName="linComp" presStyleCnt="0"/>
      <dgm:spPr/>
      <dgm:t>
        <a:bodyPr/>
        <a:lstStyle/>
        <a:p>
          <a:endParaRPr lang="zh-TW" altLang="en-US"/>
        </a:p>
      </dgm:t>
    </dgm:pt>
    <dgm:pt modelId="{11ADF0AA-4194-4D94-811F-2F9F12C0333D}" type="pres">
      <dgm:prSet presAssocID="{3EEB016C-CB5E-412D-B3E2-A4B0C08F9F72}" presName="compNode" presStyleCnt="0"/>
      <dgm:spPr/>
      <dgm:t>
        <a:bodyPr/>
        <a:lstStyle/>
        <a:p>
          <a:endParaRPr lang="zh-TW" altLang="en-US"/>
        </a:p>
      </dgm:t>
    </dgm:pt>
    <dgm:pt modelId="{FD29DB23-F475-4A14-9BCF-8941419137EB}" type="pres">
      <dgm:prSet presAssocID="{3EEB016C-CB5E-412D-B3E2-A4B0C08F9F7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6BF82EE-8FE8-4DF4-A6A5-9C5F4F75B0FE}" type="pres">
      <dgm:prSet presAssocID="{3EEB016C-CB5E-412D-B3E2-A4B0C08F9F7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6B8B62-274E-4D47-AC0A-EB3063D6A83D}" type="pres">
      <dgm:prSet presAssocID="{3EEB016C-CB5E-412D-B3E2-A4B0C08F9F72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E88BBC64-DB3B-4421-B1C9-73C6DAE69ECE}" type="pres">
      <dgm:prSet presAssocID="{3EEB016C-CB5E-412D-B3E2-A4B0C08F9F7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A9387A2-EB14-4AB2-A08B-A70A81E462EF}" type="pres">
      <dgm:prSet presAssocID="{CE94AD00-225A-47E7-B49B-F277C4F3716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EC64740-F3FF-46FF-A154-E39A0FBEC93F}" type="pres">
      <dgm:prSet presAssocID="{ECD0BDA2-7677-47CC-A2B3-1C349FC0EFF6}" presName="compNode" presStyleCnt="0"/>
      <dgm:spPr/>
      <dgm:t>
        <a:bodyPr/>
        <a:lstStyle/>
        <a:p>
          <a:endParaRPr lang="zh-TW" altLang="en-US"/>
        </a:p>
      </dgm:t>
    </dgm:pt>
    <dgm:pt modelId="{B0076C30-2B28-402D-9224-5B15ECA1166D}" type="pres">
      <dgm:prSet presAssocID="{ECD0BDA2-7677-47CC-A2B3-1C349FC0EFF6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6B71740-B985-486A-B651-9C6FD894B05F}" type="pres">
      <dgm:prSet presAssocID="{ECD0BDA2-7677-47CC-A2B3-1C349FC0EFF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457C0F-C828-4D8A-929B-66C7F79328E9}" type="pres">
      <dgm:prSet presAssocID="{ECD0BDA2-7677-47CC-A2B3-1C349FC0EFF6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E1ADFAD2-4AC2-443E-8413-FF8884A380A7}" type="pres">
      <dgm:prSet presAssocID="{ECD0BDA2-7677-47CC-A2B3-1C349FC0EFF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3ADCAA3-3301-46D5-B0C7-EE3C2935EF97}" type="pres">
      <dgm:prSet presAssocID="{6199339E-FF95-47D8-82E5-DEDE1EB7484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B6AE948-7E79-492D-A921-C8AF0FEE8DCF}" type="pres">
      <dgm:prSet presAssocID="{71E81A35-F726-46EE-A5DB-69B77A084C76}" presName="compNode" presStyleCnt="0"/>
      <dgm:spPr/>
      <dgm:t>
        <a:bodyPr/>
        <a:lstStyle/>
        <a:p>
          <a:endParaRPr lang="zh-TW" altLang="en-US"/>
        </a:p>
      </dgm:t>
    </dgm:pt>
    <dgm:pt modelId="{25EFF392-0BD3-4346-A29E-CF1E27E8288E}" type="pres">
      <dgm:prSet presAssocID="{71E81A35-F726-46EE-A5DB-69B77A084C7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E5D8E84-6059-4E47-875E-A4BA22AEBF83}" type="pres">
      <dgm:prSet presAssocID="{71E81A35-F726-46EE-A5DB-69B77A084C7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0F48D4-4721-44EB-8D39-C69031B83397}" type="pres">
      <dgm:prSet presAssocID="{71E81A35-F726-46EE-A5DB-69B77A084C76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86C1B2C4-ACB0-4952-841F-1ECB889739D1}" type="pres">
      <dgm:prSet presAssocID="{71E81A35-F726-46EE-A5DB-69B77A084C7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C958DAD-5930-49BF-93B6-362AC3B9428D}" type="pres">
      <dgm:prSet presAssocID="{9F2F386A-CC15-4404-ACA2-9F6223A3D30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A06B640-0305-48E2-B1BA-8A24FF377E52}" type="pres">
      <dgm:prSet presAssocID="{813616A6-DC5B-4349-B1BD-F19BA7E4D2ED}" presName="compNode" presStyleCnt="0"/>
      <dgm:spPr/>
      <dgm:t>
        <a:bodyPr/>
        <a:lstStyle/>
        <a:p>
          <a:endParaRPr lang="zh-TW" altLang="en-US"/>
        </a:p>
      </dgm:t>
    </dgm:pt>
    <dgm:pt modelId="{289995A6-9556-4273-A4AD-3AD92E8AB839}" type="pres">
      <dgm:prSet presAssocID="{813616A6-DC5B-4349-B1BD-F19BA7E4D2E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F93B2FF-926D-4275-9F79-3517FC76295D}" type="pres">
      <dgm:prSet presAssocID="{813616A6-DC5B-4349-B1BD-F19BA7E4D2E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4987BE-8B0C-46F3-BEA2-23F86AECC4B4}" type="pres">
      <dgm:prSet presAssocID="{813616A6-DC5B-4349-B1BD-F19BA7E4D2ED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43A86430-DFCF-427C-BDEB-7FB20DFE81B9}" type="pres">
      <dgm:prSet presAssocID="{813616A6-DC5B-4349-B1BD-F19BA7E4D2E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8174597-D717-4BA4-BE91-93A9E16DD16A}" srcId="{08F8B9AE-85A9-4B4F-996E-F7D60B85348C}" destId="{71E81A35-F726-46EE-A5DB-69B77A084C76}" srcOrd="2" destOrd="0" parTransId="{729ECD41-6EF5-4984-8E50-6EEF51053469}" sibTransId="{9F2F386A-CC15-4404-ACA2-9F6223A3D30A}"/>
    <dgm:cxn modelId="{6CB1FA15-C9FE-4342-9DE5-A6E84F9D9DFA}" type="presOf" srcId="{6199339E-FF95-47D8-82E5-DEDE1EB7484F}" destId="{23ADCAA3-3301-46D5-B0C7-EE3C2935EF97}" srcOrd="0" destOrd="0" presId="urn:microsoft.com/office/officeart/2005/8/layout/hList7"/>
    <dgm:cxn modelId="{5C8F66BF-A5AB-43E9-ACA7-DCC4556AF4BA}" srcId="{08F8B9AE-85A9-4B4F-996E-F7D60B85348C}" destId="{ECD0BDA2-7677-47CC-A2B3-1C349FC0EFF6}" srcOrd="1" destOrd="0" parTransId="{F20D089C-E737-4D02-820F-1123E67A09AE}" sibTransId="{6199339E-FF95-47D8-82E5-DEDE1EB7484F}"/>
    <dgm:cxn modelId="{98112A1E-F429-4543-86BF-DB7190247A26}" srcId="{08F8B9AE-85A9-4B4F-996E-F7D60B85348C}" destId="{813616A6-DC5B-4349-B1BD-F19BA7E4D2ED}" srcOrd="3" destOrd="0" parTransId="{C744682F-5F08-4255-AEBC-AE5FB92B80B8}" sibTransId="{A52567ED-147A-4FEE-841A-7F31797C6C97}"/>
    <dgm:cxn modelId="{74C3C3E2-0A38-4A8C-820D-4C6B8B8A6CDB}" srcId="{08F8B9AE-85A9-4B4F-996E-F7D60B85348C}" destId="{3EEB016C-CB5E-412D-B3E2-A4B0C08F9F72}" srcOrd="0" destOrd="0" parTransId="{8CFB46BC-8167-40A0-A532-5A2CD457BA5F}" sibTransId="{CE94AD00-225A-47E7-B49B-F277C4F37161}"/>
    <dgm:cxn modelId="{0B57C91B-39C5-4D8B-A13F-99AF598CA216}" type="presOf" srcId="{08F8B9AE-85A9-4B4F-996E-F7D60B85348C}" destId="{3D0F9BA9-A519-4AC6-AE52-C6C0902C8ACA}" srcOrd="0" destOrd="0" presId="urn:microsoft.com/office/officeart/2005/8/layout/hList7"/>
    <dgm:cxn modelId="{B5D75C4D-B16A-490D-80E3-F671262DDCA8}" type="presOf" srcId="{813616A6-DC5B-4349-B1BD-F19BA7E4D2ED}" destId="{2F93B2FF-926D-4275-9F79-3517FC76295D}" srcOrd="1" destOrd="0" presId="urn:microsoft.com/office/officeart/2005/8/layout/hList7"/>
    <dgm:cxn modelId="{D434FFF9-478F-4B70-9920-21274691DE22}" type="presOf" srcId="{71E81A35-F726-46EE-A5DB-69B77A084C76}" destId="{25EFF392-0BD3-4346-A29E-CF1E27E8288E}" srcOrd="0" destOrd="0" presId="urn:microsoft.com/office/officeart/2005/8/layout/hList7"/>
    <dgm:cxn modelId="{00893234-DC37-47B2-AAC4-C581D4B97008}" type="presOf" srcId="{9F2F386A-CC15-4404-ACA2-9F6223A3D30A}" destId="{4C958DAD-5930-49BF-93B6-362AC3B9428D}" srcOrd="0" destOrd="0" presId="urn:microsoft.com/office/officeart/2005/8/layout/hList7"/>
    <dgm:cxn modelId="{BCBC2D0B-BD1C-4092-BBE8-98AE434A96CB}" type="presOf" srcId="{71E81A35-F726-46EE-A5DB-69B77A084C76}" destId="{4E5D8E84-6059-4E47-875E-A4BA22AEBF83}" srcOrd="1" destOrd="0" presId="urn:microsoft.com/office/officeart/2005/8/layout/hList7"/>
    <dgm:cxn modelId="{65815C0B-0452-4A89-97F3-B15B7E837432}" type="presOf" srcId="{ECD0BDA2-7677-47CC-A2B3-1C349FC0EFF6}" destId="{06B71740-B985-486A-B651-9C6FD894B05F}" srcOrd="1" destOrd="0" presId="urn:microsoft.com/office/officeart/2005/8/layout/hList7"/>
    <dgm:cxn modelId="{E505DA5C-BC1F-498D-AB3C-0F5E591E99D5}" type="presOf" srcId="{3EEB016C-CB5E-412D-B3E2-A4B0C08F9F72}" destId="{A6BF82EE-8FE8-4DF4-A6A5-9C5F4F75B0FE}" srcOrd="1" destOrd="0" presId="urn:microsoft.com/office/officeart/2005/8/layout/hList7"/>
    <dgm:cxn modelId="{7940FCB5-25A9-4B83-B0DC-1292DB5D7365}" type="presOf" srcId="{3EEB016C-CB5E-412D-B3E2-A4B0C08F9F72}" destId="{FD29DB23-F475-4A14-9BCF-8941419137EB}" srcOrd="0" destOrd="0" presId="urn:microsoft.com/office/officeart/2005/8/layout/hList7"/>
    <dgm:cxn modelId="{493BAE20-6C74-48D3-B9A7-744A405BDFD4}" type="presOf" srcId="{CE94AD00-225A-47E7-B49B-F277C4F37161}" destId="{DA9387A2-EB14-4AB2-A08B-A70A81E462EF}" srcOrd="0" destOrd="0" presId="urn:microsoft.com/office/officeart/2005/8/layout/hList7"/>
    <dgm:cxn modelId="{11A5FF35-6F33-49B4-91A1-AB23265BD0D4}" type="presOf" srcId="{813616A6-DC5B-4349-B1BD-F19BA7E4D2ED}" destId="{289995A6-9556-4273-A4AD-3AD92E8AB839}" srcOrd="0" destOrd="0" presId="urn:microsoft.com/office/officeart/2005/8/layout/hList7"/>
    <dgm:cxn modelId="{02A96450-2039-422F-9818-BCC22AAE4BDA}" type="presOf" srcId="{ECD0BDA2-7677-47CC-A2B3-1C349FC0EFF6}" destId="{B0076C30-2B28-402D-9224-5B15ECA1166D}" srcOrd="0" destOrd="0" presId="urn:microsoft.com/office/officeart/2005/8/layout/hList7"/>
    <dgm:cxn modelId="{111A0798-37D7-4B18-BD79-485C1E2AC92B}" type="presParOf" srcId="{3D0F9BA9-A519-4AC6-AE52-C6C0902C8ACA}" destId="{56802885-DA14-402B-AE62-7784601C69BB}" srcOrd="0" destOrd="0" presId="urn:microsoft.com/office/officeart/2005/8/layout/hList7"/>
    <dgm:cxn modelId="{72585FE8-0BF6-4F13-9DF0-A4BE535B24BB}" type="presParOf" srcId="{3D0F9BA9-A519-4AC6-AE52-C6C0902C8ACA}" destId="{20B972C6-1BE6-4C6B-B040-EB3CEF6BC79A}" srcOrd="1" destOrd="0" presId="urn:microsoft.com/office/officeart/2005/8/layout/hList7"/>
    <dgm:cxn modelId="{71AF21E1-43ED-4711-B827-215012988B4C}" type="presParOf" srcId="{20B972C6-1BE6-4C6B-B040-EB3CEF6BC79A}" destId="{11ADF0AA-4194-4D94-811F-2F9F12C0333D}" srcOrd="0" destOrd="0" presId="urn:microsoft.com/office/officeart/2005/8/layout/hList7"/>
    <dgm:cxn modelId="{13CB8353-B9CE-481C-AC18-7E516747695E}" type="presParOf" srcId="{11ADF0AA-4194-4D94-811F-2F9F12C0333D}" destId="{FD29DB23-F475-4A14-9BCF-8941419137EB}" srcOrd="0" destOrd="0" presId="urn:microsoft.com/office/officeart/2005/8/layout/hList7"/>
    <dgm:cxn modelId="{D79665EA-64F2-4585-8D3A-9D24CADDCF74}" type="presParOf" srcId="{11ADF0AA-4194-4D94-811F-2F9F12C0333D}" destId="{A6BF82EE-8FE8-4DF4-A6A5-9C5F4F75B0FE}" srcOrd="1" destOrd="0" presId="urn:microsoft.com/office/officeart/2005/8/layout/hList7"/>
    <dgm:cxn modelId="{147C10CE-849D-47CD-AF9C-3CB41A9FE73E}" type="presParOf" srcId="{11ADF0AA-4194-4D94-811F-2F9F12C0333D}" destId="{116B8B62-274E-4D47-AC0A-EB3063D6A83D}" srcOrd="2" destOrd="0" presId="urn:microsoft.com/office/officeart/2005/8/layout/hList7"/>
    <dgm:cxn modelId="{CD5ECAEA-5FC2-441E-9605-0C10D354CE3B}" type="presParOf" srcId="{11ADF0AA-4194-4D94-811F-2F9F12C0333D}" destId="{E88BBC64-DB3B-4421-B1C9-73C6DAE69ECE}" srcOrd="3" destOrd="0" presId="urn:microsoft.com/office/officeart/2005/8/layout/hList7"/>
    <dgm:cxn modelId="{6B8E9F23-63B4-474E-979C-2A2151997A33}" type="presParOf" srcId="{20B972C6-1BE6-4C6B-B040-EB3CEF6BC79A}" destId="{DA9387A2-EB14-4AB2-A08B-A70A81E462EF}" srcOrd="1" destOrd="0" presId="urn:microsoft.com/office/officeart/2005/8/layout/hList7"/>
    <dgm:cxn modelId="{574CEA12-60B9-4986-A7C2-31DA0FEFD508}" type="presParOf" srcId="{20B972C6-1BE6-4C6B-B040-EB3CEF6BC79A}" destId="{6EC64740-F3FF-46FF-A154-E39A0FBEC93F}" srcOrd="2" destOrd="0" presId="urn:microsoft.com/office/officeart/2005/8/layout/hList7"/>
    <dgm:cxn modelId="{DECB51B1-775A-4919-97FC-6BCFA272A864}" type="presParOf" srcId="{6EC64740-F3FF-46FF-A154-E39A0FBEC93F}" destId="{B0076C30-2B28-402D-9224-5B15ECA1166D}" srcOrd="0" destOrd="0" presId="urn:microsoft.com/office/officeart/2005/8/layout/hList7"/>
    <dgm:cxn modelId="{117E9C0B-3FE3-4FF1-BECC-98D3556A8E58}" type="presParOf" srcId="{6EC64740-F3FF-46FF-A154-E39A0FBEC93F}" destId="{06B71740-B985-486A-B651-9C6FD894B05F}" srcOrd="1" destOrd="0" presId="urn:microsoft.com/office/officeart/2005/8/layout/hList7"/>
    <dgm:cxn modelId="{BBF72797-C235-4F8C-AF9C-481E29A6680E}" type="presParOf" srcId="{6EC64740-F3FF-46FF-A154-E39A0FBEC93F}" destId="{1D457C0F-C828-4D8A-929B-66C7F79328E9}" srcOrd="2" destOrd="0" presId="urn:microsoft.com/office/officeart/2005/8/layout/hList7"/>
    <dgm:cxn modelId="{A7539CA6-DD54-4A21-ACF0-1A9403222707}" type="presParOf" srcId="{6EC64740-F3FF-46FF-A154-E39A0FBEC93F}" destId="{E1ADFAD2-4AC2-443E-8413-FF8884A380A7}" srcOrd="3" destOrd="0" presId="urn:microsoft.com/office/officeart/2005/8/layout/hList7"/>
    <dgm:cxn modelId="{8EB1E0F7-B62D-49A5-A6CD-4FE30FB8B4BB}" type="presParOf" srcId="{20B972C6-1BE6-4C6B-B040-EB3CEF6BC79A}" destId="{23ADCAA3-3301-46D5-B0C7-EE3C2935EF97}" srcOrd="3" destOrd="0" presId="urn:microsoft.com/office/officeart/2005/8/layout/hList7"/>
    <dgm:cxn modelId="{CFA4DADA-5406-458E-BD01-87743D62429A}" type="presParOf" srcId="{20B972C6-1BE6-4C6B-B040-EB3CEF6BC79A}" destId="{BB6AE948-7E79-492D-A921-C8AF0FEE8DCF}" srcOrd="4" destOrd="0" presId="urn:microsoft.com/office/officeart/2005/8/layout/hList7"/>
    <dgm:cxn modelId="{6DE9A8AA-5CF1-43EB-97A2-D5DF78ADE2BB}" type="presParOf" srcId="{BB6AE948-7E79-492D-A921-C8AF0FEE8DCF}" destId="{25EFF392-0BD3-4346-A29E-CF1E27E8288E}" srcOrd="0" destOrd="0" presId="urn:microsoft.com/office/officeart/2005/8/layout/hList7"/>
    <dgm:cxn modelId="{898925A8-36DA-46FE-99C4-8DA273F73BE8}" type="presParOf" srcId="{BB6AE948-7E79-492D-A921-C8AF0FEE8DCF}" destId="{4E5D8E84-6059-4E47-875E-A4BA22AEBF83}" srcOrd="1" destOrd="0" presId="urn:microsoft.com/office/officeart/2005/8/layout/hList7"/>
    <dgm:cxn modelId="{5D756590-D811-4931-BD01-610A402DAA81}" type="presParOf" srcId="{BB6AE948-7E79-492D-A921-C8AF0FEE8DCF}" destId="{170F48D4-4721-44EB-8D39-C69031B83397}" srcOrd="2" destOrd="0" presId="urn:microsoft.com/office/officeart/2005/8/layout/hList7"/>
    <dgm:cxn modelId="{32DF0868-C1E9-4006-A614-4C5074D14A02}" type="presParOf" srcId="{BB6AE948-7E79-492D-A921-C8AF0FEE8DCF}" destId="{86C1B2C4-ACB0-4952-841F-1ECB889739D1}" srcOrd="3" destOrd="0" presId="urn:microsoft.com/office/officeart/2005/8/layout/hList7"/>
    <dgm:cxn modelId="{D3405924-40FE-45D4-84BE-2A8FC01C789E}" type="presParOf" srcId="{20B972C6-1BE6-4C6B-B040-EB3CEF6BC79A}" destId="{4C958DAD-5930-49BF-93B6-362AC3B9428D}" srcOrd="5" destOrd="0" presId="urn:microsoft.com/office/officeart/2005/8/layout/hList7"/>
    <dgm:cxn modelId="{EB85212A-8F03-47CC-BF01-2DBF6C80A668}" type="presParOf" srcId="{20B972C6-1BE6-4C6B-B040-EB3CEF6BC79A}" destId="{8A06B640-0305-48E2-B1BA-8A24FF377E52}" srcOrd="6" destOrd="0" presId="urn:microsoft.com/office/officeart/2005/8/layout/hList7"/>
    <dgm:cxn modelId="{E2CA1460-6CF2-4F72-918B-41043A1B65D2}" type="presParOf" srcId="{8A06B640-0305-48E2-B1BA-8A24FF377E52}" destId="{289995A6-9556-4273-A4AD-3AD92E8AB839}" srcOrd="0" destOrd="0" presId="urn:microsoft.com/office/officeart/2005/8/layout/hList7"/>
    <dgm:cxn modelId="{886A436A-02E6-4E25-902A-B2FA14D77E5F}" type="presParOf" srcId="{8A06B640-0305-48E2-B1BA-8A24FF377E52}" destId="{2F93B2FF-926D-4275-9F79-3517FC76295D}" srcOrd="1" destOrd="0" presId="urn:microsoft.com/office/officeart/2005/8/layout/hList7"/>
    <dgm:cxn modelId="{763505C7-9C71-42F2-A0EB-90AD9FFC7336}" type="presParOf" srcId="{8A06B640-0305-48E2-B1BA-8A24FF377E52}" destId="{174987BE-8B0C-46F3-BEA2-23F86AECC4B4}" srcOrd="2" destOrd="0" presId="urn:microsoft.com/office/officeart/2005/8/layout/hList7"/>
    <dgm:cxn modelId="{2A831E53-FB03-48A3-A3E3-6BA196153795}" type="presParOf" srcId="{8A06B640-0305-48E2-B1BA-8A24FF377E52}" destId="{43A86430-DFCF-427C-BDEB-7FB20DFE81B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8368D2-8212-495E-B47F-262606249034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90BF5C5-FA12-4401-A710-20A7BF974916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D91890C-E744-4428-BFA2-146582361F29}" type="parTrans" cxnId="{6C30A561-B30E-43C8-A35B-781037C5CD30}">
      <dgm:prSet/>
      <dgm:spPr/>
      <dgm:t>
        <a:bodyPr/>
        <a:lstStyle/>
        <a:p>
          <a:endParaRPr lang="zh-TW" altLang="en-US"/>
        </a:p>
      </dgm:t>
    </dgm:pt>
    <dgm:pt modelId="{3DDC8CB5-3FBE-4564-99D9-3571EB1A5BA2}" type="sibTrans" cxnId="{6C30A561-B30E-43C8-A35B-781037C5CD30}">
      <dgm:prSet/>
      <dgm:spPr/>
      <dgm:t>
        <a:bodyPr/>
        <a:lstStyle/>
        <a:p>
          <a:endParaRPr lang="zh-TW" altLang="en-US"/>
        </a:p>
      </dgm:t>
    </dgm:pt>
    <dgm:pt modelId="{D8809EB6-C1E4-48C4-9B9B-5D33BDDECD03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0982953-428B-4485-A34C-BD7D0EBA0A15}" type="parTrans" cxnId="{42602F24-9CFD-4891-AF45-84BE17544DB3}">
      <dgm:prSet/>
      <dgm:spPr/>
      <dgm:t>
        <a:bodyPr/>
        <a:lstStyle/>
        <a:p>
          <a:endParaRPr lang="zh-TW" altLang="en-US"/>
        </a:p>
      </dgm:t>
    </dgm:pt>
    <dgm:pt modelId="{6576924A-A7F9-4092-90B8-F2F92A11638C}" type="sibTrans" cxnId="{42602F24-9CFD-4891-AF45-84BE17544DB3}">
      <dgm:prSet/>
      <dgm:spPr/>
      <dgm:t>
        <a:bodyPr/>
        <a:lstStyle/>
        <a:p>
          <a:endParaRPr lang="zh-TW" altLang="en-US"/>
        </a:p>
      </dgm:t>
    </dgm:pt>
    <dgm:pt modelId="{046B55D0-02FA-4DAB-BE10-ACF3DCFEA12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6CB54DD-4569-4E84-B5ED-848F2E23FE44}" type="parTrans" cxnId="{B3DEB0E1-6E2C-4532-A1A1-ADB778AC855A}">
      <dgm:prSet/>
      <dgm:spPr/>
      <dgm:t>
        <a:bodyPr/>
        <a:lstStyle/>
        <a:p>
          <a:endParaRPr lang="zh-TW" altLang="en-US"/>
        </a:p>
      </dgm:t>
    </dgm:pt>
    <dgm:pt modelId="{9FFE7C3B-BFDB-4CF3-8201-F9D2337E1BC3}" type="sibTrans" cxnId="{B3DEB0E1-6E2C-4532-A1A1-ADB778AC855A}">
      <dgm:prSet/>
      <dgm:spPr/>
      <dgm:t>
        <a:bodyPr/>
        <a:lstStyle/>
        <a:p>
          <a:endParaRPr lang="zh-TW" altLang="en-US"/>
        </a:p>
      </dgm:t>
    </dgm:pt>
    <dgm:pt modelId="{C5A3AE61-808E-4401-95D5-2589B3AA92D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020EF84-1B33-4413-B60D-35B9005DEF98}" type="parTrans" cxnId="{10481FDC-68BB-4C66-A9BF-7A28012E2A39}">
      <dgm:prSet/>
      <dgm:spPr/>
      <dgm:t>
        <a:bodyPr/>
        <a:lstStyle/>
        <a:p>
          <a:endParaRPr lang="zh-TW" altLang="en-US"/>
        </a:p>
      </dgm:t>
    </dgm:pt>
    <dgm:pt modelId="{763951BF-980F-41B5-830F-E0F8C35B143D}" type="sibTrans" cxnId="{10481FDC-68BB-4C66-A9BF-7A28012E2A39}">
      <dgm:prSet/>
      <dgm:spPr/>
      <dgm:t>
        <a:bodyPr/>
        <a:lstStyle/>
        <a:p>
          <a:endParaRPr lang="zh-TW" altLang="en-US"/>
        </a:p>
      </dgm:t>
    </dgm:pt>
    <dgm:pt modelId="{82A38667-A68D-4B1C-A232-A1427ABB7F1A}" type="pres">
      <dgm:prSet presAssocID="{8E8368D2-8212-495E-B47F-262606249034}" presName="rootNode" presStyleCnt="0">
        <dgm:presLayoutVars>
          <dgm:chMax/>
          <dgm:chPref/>
          <dgm:dir/>
          <dgm:animLvl val="lvl"/>
        </dgm:presLayoutVars>
      </dgm:prSet>
      <dgm:spPr/>
    </dgm:pt>
    <dgm:pt modelId="{3E2CBCB7-1A27-49B4-91C8-C75B3B670DEB}" type="pres">
      <dgm:prSet presAssocID="{690BF5C5-FA12-4401-A710-20A7BF974916}" presName="composite" presStyleCnt="0"/>
      <dgm:spPr/>
    </dgm:pt>
    <dgm:pt modelId="{35258B1D-D7AD-4DB3-B3A4-DDBE8B8A27D1}" type="pres">
      <dgm:prSet presAssocID="{690BF5C5-FA12-4401-A710-20A7BF97491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E24CB40-EE38-4C77-97E0-9EC22284E58C}" type="pres">
      <dgm:prSet presAssocID="{690BF5C5-FA12-4401-A710-20A7BF97491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5F7B381-A73E-42DD-9CEF-750EE115B53D}" type="pres">
      <dgm:prSet presAssocID="{690BF5C5-FA12-4401-A710-20A7BF97491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3D2F83-7AC9-4769-A32A-706B1F447362}" type="pres">
      <dgm:prSet presAssocID="{3DDC8CB5-3FBE-4564-99D9-3571EB1A5BA2}" presName="sibTrans" presStyleCnt="0"/>
      <dgm:spPr/>
    </dgm:pt>
    <dgm:pt modelId="{85CB0DEA-3D25-4378-A86B-869DABB3412A}" type="pres">
      <dgm:prSet presAssocID="{046B55D0-02FA-4DAB-BE10-ACF3DCFEA12A}" presName="composite" presStyleCnt="0"/>
      <dgm:spPr/>
    </dgm:pt>
    <dgm:pt modelId="{D2B7F563-00B2-452E-9DFE-82706ED3F49F}" type="pres">
      <dgm:prSet presAssocID="{046B55D0-02FA-4DAB-BE10-ACF3DCFEA12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F95D977-1E33-4460-99B7-5C6892A8C902}" type="pres">
      <dgm:prSet presAssocID="{046B55D0-02FA-4DAB-BE10-ACF3DCFEA12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DF9D2C1-C27F-4994-847C-3695E007EF86}" type="pres">
      <dgm:prSet presAssocID="{046B55D0-02FA-4DAB-BE10-ACF3DCFEA12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1C6442C-E1DC-45FD-A575-73B1B90DA13B}" type="presOf" srcId="{690BF5C5-FA12-4401-A710-20A7BF974916}" destId="{35258B1D-D7AD-4DB3-B3A4-DDBE8B8A27D1}" srcOrd="0" destOrd="0" presId="urn:microsoft.com/office/officeart/2008/layout/TitledPictureBlocks"/>
    <dgm:cxn modelId="{6C30A561-B30E-43C8-A35B-781037C5CD30}" srcId="{8E8368D2-8212-495E-B47F-262606249034}" destId="{690BF5C5-FA12-4401-A710-20A7BF974916}" srcOrd="0" destOrd="0" parTransId="{CD91890C-E744-4428-BFA2-146582361F29}" sibTransId="{3DDC8CB5-3FBE-4564-99D9-3571EB1A5BA2}"/>
    <dgm:cxn modelId="{955E692F-03E9-45BE-ABAF-71254806A646}" type="presOf" srcId="{C5A3AE61-808E-4401-95D5-2589B3AA92D6}" destId="{DDF9D2C1-C27F-4994-847C-3695E007EF86}" srcOrd="0" destOrd="0" presId="urn:microsoft.com/office/officeart/2008/layout/TitledPictureBlocks"/>
    <dgm:cxn modelId="{8DDAFB5B-E0E3-44E0-ABD1-5E3296CD7B3F}" type="presOf" srcId="{046B55D0-02FA-4DAB-BE10-ACF3DCFEA12A}" destId="{D2B7F563-00B2-452E-9DFE-82706ED3F49F}" srcOrd="0" destOrd="0" presId="urn:microsoft.com/office/officeart/2008/layout/TitledPictureBlocks"/>
    <dgm:cxn modelId="{5DA08634-1582-42EA-8A66-4F3B96A592FA}" type="presOf" srcId="{8E8368D2-8212-495E-B47F-262606249034}" destId="{82A38667-A68D-4B1C-A232-A1427ABB7F1A}" srcOrd="0" destOrd="0" presId="urn:microsoft.com/office/officeart/2008/layout/TitledPictureBlocks"/>
    <dgm:cxn modelId="{10481FDC-68BB-4C66-A9BF-7A28012E2A39}" srcId="{046B55D0-02FA-4DAB-BE10-ACF3DCFEA12A}" destId="{C5A3AE61-808E-4401-95D5-2589B3AA92D6}" srcOrd="0" destOrd="0" parTransId="{5020EF84-1B33-4413-B60D-35B9005DEF98}" sibTransId="{763951BF-980F-41B5-830F-E0F8C35B143D}"/>
    <dgm:cxn modelId="{42602F24-9CFD-4891-AF45-84BE17544DB3}" srcId="{690BF5C5-FA12-4401-A710-20A7BF974916}" destId="{D8809EB6-C1E4-48C4-9B9B-5D33BDDECD03}" srcOrd="0" destOrd="0" parTransId="{A0982953-428B-4485-A34C-BD7D0EBA0A15}" sibTransId="{6576924A-A7F9-4092-90B8-F2F92A11638C}"/>
    <dgm:cxn modelId="{B3DEB0E1-6E2C-4532-A1A1-ADB778AC855A}" srcId="{8E8368D2-8212-495E-B47F-262606249034}" destId="{046B55D0-02FA-4DAB-BE10-ACF3DCFEA12A}" srcOrd="1" destOrd="0" parTransId="{06CB54DD-4569-4E84-B5ED-848F2E23FE44}" sibTransId="{9FFE7C3B-BFDB-4CF3-8201-F9D2337E1BC3}"/>
    <dgm:cxn modelId="{6F8AAE15-B358-4899-AE31-F8FE0EEDB1A0}" type="presOf" srcId="{D8809EB6-C1E4-48C4-9B9B-5D33BDDECD03}" destId="{75F7B381-A73E-42DD-9CEF-750EE115B53D}" srcOrd="0" destOrd="0" presId="urn:microsoft.com/office/officeart/2008/layout/TitledPictureBlocks"/>
    <dgm:cxn modelId="{8281167B-F648-45ED-8E62-37CCAEA8299D}" type="presParOf" srcId="{82A38667-A68D-4B1C-A232-A1427ABB7F1A}" destId="{3E2CBCB7-1A27-49B4-91C8-C75B3B670DEB}" srcOrd="0" destOrd="0" presId="urn:microsoft.com/office/officeart/2008/layout/TitledPictureBlocks"/>
    <dgm:cxn modelId="{B98BC586-C0F5-45C3-A72C-F8E5A2BEFE7C}" type="presParOf" srcId="{3E2CBCB7-1A27-49B4-91C8-C75B3B670DEB}" destId="{35258B1D-D7AD-4DB3-B3A4-DDBE8B8A27D1}" srcOrd="0" destOrd="0" presId="urn:microsoft.com/office/officeart/2008/layout/TitledPictureBlocks"/>
    <dgm:cxn modelId="{AB9BA9FE-18E7-4AD1-9ED6-5B41F93D341C}" type="presParOf" srcId="{3E2CBCB7-1A27-49B4-91C8-C75B3B670DEB}" destId="{9E24CB40-EE38-4C77-97E0-9EC22284E58C}" srcOrd="1" destOrd="0" presId="urn:microsoft.com/office/officeart/2008/layout/TitledPictureBlocks"/>
    <dgm:cxn modelId="{1D5E5DFA-E66F-4F33-B9E8-74B7DC79A569}" type="presParOf" srcId="{3E2CBCB7-1A27-49B4-91C8-C75B3B670DEB}" destId="{75F7B381-A73E-42DD-9CEF-750EE115B53D}" srcOrd="2" destOrd="0" presId="urn:microsoft.com/office/officeart/2008/layout/TitledPictureBlocks"/>
    <dgm:cxn modelId="{28C87035-34DC-4062-9AEC-3ACD5D64681A}" type="presParOf" srcId="{82A38667-A68D-4B1C-A232-A1427ABB7F1A}" destId="{0E3D2F83-7AC9-4769-A32A-706B1F447362}" srcOrd="1" destOrd="0" presId="urn:microsoft.com/office/officeart/2008/layout/TitledPictureBlocks"/>
    <dgm:cxn modelId="{E522F8FB-DA82-4A1D-B8FE-B06F972BCB62}" type="presParOf" srcId="{82A38667-A68D-4B1C-A232-A1427ABB7F1A}" destId="{85CB0DEA-3D25-4378-A86B-869DABB3412A}" srcOrd="2" destOrd="0" presId="urn:microsoft.com/office/officeart/2008/layout/TitledPictureBlocks"/>
    <dgm:cxn modelId="{699F3FC8-0F84-4BBD-B543-53FEE72AABB5}" type="presParOf" srcId="{85CB0DEA-3D25-4378-A86B-869DABB3412A}" destId="{D2B7F563-00B2-452E-9DFE-82706ED3F49F}" srcOrd="0" destOrd="0" presId="urn:microsoft.com/office/officeart/2008/layout/TitledPictureBlocks"/>
    <dgm:cxn modelId="{70DB0071-9568-4080-A681-FFB7BF8DDB5D}" type="presParOf" srcId="{85CB0DEA-3D25-4378-A86B-869DABB3412A}" destId="{BF95D977-1E33-4460-99B7-5C6892A8C902}" srcOrd="1" destOrd="0" presId="urn:microsoft.com/office/officeart/2008/layout/TitledPictureBlocks"/>
    <dgm:cxn modelId="{AF29AD78-6C1F-422A-9463-AE38B2DF02D4}" type="presParOf" srcId="{85CB0DEA-3D25-4378-A86B-869DABB3412A}" destId="{DDF9D2C1-C27F-4994-847C-3695E007EF8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5CC502-2C56-4814-BFBD-7F2F153AE103}" type="doc">
      <dgm:prSet loTypeId="urn:microsoft.com/office/officeart/2005/8/layout/radial2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E78CEF9F-2B24-4A92-A033-0A6C9D909277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340ECB33-7A68-4392-A86A-5F75972B71EF}" type="parTrans" cxnId="{940193EA-1991-48CC-BB46-12A9A849C97A}">
      <dgm:prSet/>
      <dgm:spPr/>
      <dgm:t>
        <a:bodyPr/>
        <a:lstStyle/>
        <a:p>
          <a:endParaRPr lang="zh-TW" altLang="en-US"/>
        </a:p>
      </dgm:t>
    </dgm:pt>
    <dgm:pt modelId="{268E2BC8-AB30-4330-AF4C-335D2D37754A}" type="sibTrans" cxnId="{940193EA-1991-48CC-BB46-12A9A849C97A}">
      <dgm:prSet/>
      <dgm:spPr/>
      <dgm:t>
        <a:bodyPr/>
        <a:lstStyle/>
        <a:p>
          <a:endParaRPr lang="zh-TW" altLang="en-US"/>
        </a:p>
      </dgm:t>
    </dgm:pt>
    <dgm:pt modelId="{7ECEF05B-D702-44D0-A684-5F3AB43AD3AE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2D20AA7-CDFA-4D0F-BE1D-D9B2494415DD}" type="parTrans" cxnId="{019030B4-000E-4DF6-8F24-D8EF5F32A0EA}">
      <dgm:prSet/>
      <dgm:spPr/>
      <dgm:t>
        <a:bodyPr/>
        <a:lstStyle/>
        <a:p>
          <a:endParaRPr lang="zh-TW" altLang="en-US"/>
        </a:p>
      </dgm:t>
    </dgm:pt>
    <dgm:pt modelId="{9DCCDB7A-FC5B-4FFD-ABD2-F76627003279}" type="sibTrans" cxnId="{019030B4-000E-4DF6-8F24-D8EF5F32A0EA}">
      <dgm:prSet/>
      <dgm:spPr/>
      <dgm:t>
        <a:bodyPr/>
        <a:lstStyle/>
        <a:p>
          <a:endParaRPr lang="zh-TW" altLang="en-US"/>
        </a:p>
      </dgm:t>
    </dgm:pt>
    <dgm:pt modelId="{D9B362B3-7243-447E-994B-3B89D19B42B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D3993C09-A52F-4088-B6CD-ABD4F4D375AC}" type="parTrans" cxnId="{A862C85F-6F7F-4D18-A7F0-9DB9DA60CBD2}">
      <dgm:prSet/>
      <dgm:spPr/>
      <dgm:t>
        <a:bodyPr/>
        <a:lstStyle/>
        <a:p>
          <a:endParaRPr lang="zh-TW" altLang="en-US"/>
        </a:p>
      </dgm:t>
    </dgm:pt>
    <dgm:pt modelId="{37B78BDD-007A-486A-B489-35340A61E5FC}" type="sibTrans" cxnId="{A862C85F-6F7F-4D18-A7F0-9DB9DA60CBD2}">
      <dgm:prSet/>
      <dgm:spPr/>
      <dgm:t>
        <a:bodyPr/>
        <a:lstStyle/>
        <a:p>
          <a:endParaRPr lang="zh-TW" altLang="en-US"/>
        </a:p>
      </dgm:t>
    </dgm:pt>
    <dgm:pt modelId="{B3E87AC0-2FBC-47DD-AB0C-0E510395DC5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F9D42E46-FA69-46FD-8ADD-0C83847B685F}" type="parTrans" cxnId="{9B137ECC-7BEC-46BE-AA70-3AB2374B3086}">
      <dgm:prSet/>
      <dgm:spPr/>
      <dgm:t>
        <a:bodyPr/>
        <a:lstStyle/>
        <a:p>
          <a:endParaRPr lang="zh-TW" altLang="en-US"/>
        </a:p>
      </dgm:t>
    </dgm:pt>
    <dgm:pt modelId="{D76609F6-CC46-4EE7-BB9B-840488A07D88}" type="sibTrans" cxnId="{9B137ECC-7BEC-46BE-AA70-3AB2374B3086}">
      <dgm:prSet/>
      <dgm:spPr/>
      <dgm:t>
        <a:bodyPr/>
        <a:lstStyle/>
        <a:p>
          <a:endParaRPr lang="zh-TW" altLang="en-US"/>
        </a:p>
      </dgm:t>
    </dgm:pt>
    <dgm:pt modelId="{6BBA3B57-8353-4BB3-B2CC-C6BB62C3BB0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87EE9EA-16BF-4E58-923D-F5EB2167B7CE}" type="parTrans" cxnId="{4CC871FA-4D5B-487C-88EA-898794D78263}">
      <dgm:prSet/>
      <dgm:spPr/>
      <dgm:t>
        <a:bodyPr/>
        <a:lstStyle/>
        <a:p>
          <a:endParaRPr lang="zh-TW" altLang="en-US"/>
        </a:p>
      </dgm:t>
    </dgm:pt>
    <dgm:pt modelId="{24AC8256-4546-4741-B18E-29735552DC4A}" type="sibTrans" cxnId="{4CC871FA-4D5B-487C-88EA-898794D78263}">
      <dgm:prSet/>
      <dgm:spPr/>
      <dgm:t>
        <a:bodyPr/>
        <a:lstStyle/>
        <a:p>
          <a:endParaRPr lang="zh-TW" altLang="en-US"/>
        </a:p>
      </dgm:t>
    </dgm:pt>
    <dgm:pt modelId="{EAAF4C31-7BB8-45E1-8D51-38F9C194256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525415E-0267-4A6E-8C8A-8B3474ADABF1}" type="parTrans" cxnId="{F05C2A7E-AF82-4246-A9E8-2E5C5BD51242}">
      <dgm:prSet/>
      <dgm:spPr/>
      <dgm:t>
        <a:bodyPr/>
        <a:lstStyle/>
        <a:p>
          <a:endParaRPr lang="zh-TW" altLang="en-US"/>
        </a:p>
      </dgm:t>
    </dgm:pt>
    <dgm:pt modelId="{0F451922-DD36-4624-957F-079F1CDB3C4A}" type="sibTrans" cxnId="{F05C2A7E-AF82-4246-A9E8-2E5C5BD51242}">
      <dgm:prSet/>
      <dgm:spPr/>
      <dgm:t>
        <a:bodyPr/>
        <a:lstStyle/>
        <a:p>
          <a:endParaRPr lang="zh-TW" altLang="en-US"/>
        </a:p>
      </dgm:t>
    </dgm:pt>
    <dgm:pt modelId="{B06666C2-9514-4D6B-A6E1-BEBD1B7B0B85}" type="pres">
      <dgm:prSet presAssocID="{A55CC502-2C56-4814-BFBD-7F2F153AE10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FD8E7FC-55E0-4736-899D-EFA6BFE68AC4}" type="pres">
      <dgm:prSet presAssocID="{A55CC502-2C56-4814-BFBD-7F2F153AE103}" presName="cycle" presStyleCnt="0"/>
      <dgm:spPr/>
    </dgm:pt>
    <dgm:pt modelId="{ED5C4B7C-F620-423B-9368-C740E6FCDCF4}" type="pres">
      <dgm:prSet presAssocID="{A55CC502-2C56-4814-BFBD-7F2F153AE103}" presName="centerShape" presStyleCnt="0"/>
      <dgm:spPr/>
    </dgm:pt>
    <dgm:pt modelId="{9F190517-1B26-4C2A-A64A-FD31C9C8FE49}" type="pres">
      <dgm:prSet presAssocID="{A55CC502-2C56-4814-BFBD-7F2F153AE103}" presName="connSite" presStyleLbl="node1" presStyleIdx="0" presStyleCnt="3"/>
      <dgm:spPr/>
    </dgm:pt>
    <dgm:pt modelId="{48B797D8-D928-4805-82CD-C51850B71B56}" type="pres">
      <dgm:prSet presAssocID="{A55CC502-2C56-4814-BFBD-7F2F153AE10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CAD7E70-0603-428B-AA6B-50436328E800}" type="pres">
      <dgm:prSet presAssocID="{340ECB33-7A68-4392-A86A-5F75972B71EF}" presName="Name25" presStyleLbl="parChTrans1D1" presStyleIdx="0" presStyleCnt="2"/>
      <dgm:spPr/>
    </dgm:pt>
    <dgm:pt modelId="{A3EC8760-123C-425D-B789-D96501DD8CA1}" type="pres">
      <dgm:prSet presAssocID="{E78CEF9F-2B24-4A92-A033-0A6C9D909277}" presName="node" presStyleCnt="0"/>
      <dgm:spPr/>
    </dgm:pt>
    <dgm:pt modelId="{56EE2D67-1098-475B-9576-85F54A88A11B}" type="pres">
      <dgm:prSet presAssocID="{E78CEF9F-2B24-4A92-A033-0A6C9D909277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6692568-9830-4D12-8B94-5A9D0356F281}" type="pres">
      <dgm:prSet presAssocID="{E78CEF9F-2B24-4A92-A033-0A6C9D909277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6C2246-48BA-46EB-BC7C-718DDC047A04}" type="pres">
      <dgm:prSet presAssocID="{F9D42E46-FA69-46FD-8ADD-0C83847B685F}" presName="Name25" presStyleLbl="parChTrans1D1" presStyleIdx="1" presStyleCnt="2"/>
      <dgm:spPr/>
    </dgm:pt>
    <dgm:pt modelId="{DC10A15D-CE1D-4705-8A6A-7DFB4703B7A5}" type="pres">
      <dgm:prSet presAssocID="{B3E87AC0-2FBC-47DD-AB0C-0E510395DC54}" presName="node" presStyleCnt="0"/>
      <dgm:spPr/>
    </dgm:pt>
    <dgm:pt modelId="{C73EAEB9-2D71-47B6-903E-A127ADF55150}" type="pres">
      <dgm:prSet presAssocID="{B3E87AC0-2FBC-47DD-AB0C-0E510395DC5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DCAAEF3-8F99-4CDC-8304-4497734BEFE8}" type="pres">
      <dgm:prSet presAssocID="{B3E87AC0-2FBC-47DD-AB0C-0E510395DC5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19030B4-000E-4DF6-8F24-D8EF5F32A0EA}" srcId="{E78CEF9F-2B24-4A92-A033-0A6C9D909277}" destId="{7ECEF05B-D702-44D0-A684-5F3AB43AD3AE}" srcOrd="0" destOrd="0" parTransId="{92D20AA7-CDFA-4D0F-BE1D-D9B2494415DD}" sibTransId="{9DCCDB7A-FC5B-4FFD-ABD2-F76627003279}"/>
    <dgm:cxn modelId="{F8BF7DE2-A66F-4F53-8E4B-E38B64D7B974}" type="presOf" srcId="{D9B362B3-7243-447E-994B-3B89D19B42B9}" destId="{B6692568-9830-4D12-8B94-5A9D0356F281}" srcOrd="0" destOrd="1" presId="urn:microsoft.com/office/officeart/2005/8/layout/radial2"/>
    <dgm:cxn modelId="{940193EA-1991-48CC-BB46-12A9A849C97A}" srcId="{A55CC502-2C56-4814-BFBD-7F2F153AE103}" destId="{E78CEF9F-2B24-4A92-A033-0A6C9D909277}" srcOrd="0" destOrd="0" parTransId="{340ECB33-7A68-4392-A86A-5F75972B71EF}" sibTransId="{268E2BC8-AB30-4330-AF4C-335D2D37754A}"/>
    <dgm:cxn modelId="{F05C2A7E-AF82-4246-A9E8-2E5C5BD51242}" srcId="{B3E87AC0-2FBC-47DD-AB0C-0E510395DC54}" destId="{EAAF4C31-7BB8-45E1-8D51-38F9C1942560}" srcOrd="1" destOrd="0" parTransId="{5525415E-0267-4A6E-8C8A-8B3474ADABF1}" sibTransId="{0F451922-DD36-4624-957F-079F1CDB3C4A}"/>
    <dgm:cxn modelId="{A862C85F-6F7F-4D18-A7F0-9DB9DA60CBD2}" srcId="{E78CEF9F-2B24-4A92-A033-0A6C9D909277}" destId="{D9B362B3-7243-447E-994B-3B89D19B42B9}" srcOrd="1" destOrd="0" parTransId="{D3993C09-A52F-4088-B6CD-ABD4F4D375AC}" sibTransId="{37B78BDD-007A-486A-B489-35340A61E5FC}"/>
    <dgm:cxn modelId="{359DD51C-7257-4C43-9F98-295D50468D6F}" type="presOf" srcId="{B3E87AC0-2FBC-47DD-AB0C-0E510395DC54}" destId="{C73EAEB9-2D71-47B6-903E-A127ADF55150}" srcOrd="0" destOrd="0" presId="urn:microsoft.com/office/officeart/2005/8/layout/radial2"/>
    <dgm:cxn modelId="{4CC871FA-4D5B-487C-88EA-898794D78263}" srcId="{B3E87AC0-2FBC-47DD-AB0C-0E510395DC54}" destId="{6BBA3B57-8353-4BB3-B2CC-C6BB62C3BB08}" srcOrd="0" destOrd="0" parTransId="{387EE9EA-16BF-4E58-923D-F5EB2167B7CE}" sibTransId="{24AC8256-4546-4741-B18E-29735552DC4A}"/>
    <dgm:cxn modelId="{2E9AFACD-36B1-4283-9671-D0822AAE17E5}" type="presOf" srcId="{E78CEF9F-2B24-4A92-A033-0A6C9D909277}" destId="{56EE2D67-1098-475B-9576-85F54A88A11B}" srcOrd="0" destOrd="0" presId="urn:microsoft.com/office/officeart/2005/8/layout/radial2"/>
    <dgm:cxn modelId="{28A145E9-058F-4FC2-849D-A8439E8DE18C}" type="presOf" srcId="{F9D42E46-FA69-46FD-8ADD-0C83847B685F}" destId="{206C2246-48BA-46EB-BC7C-718DDC047A04}" srcOrd="0" destOrd="0" presId="urn:microsoft.com/office/officeart/2005/8/layout/radial2"/>
    <dgm:cxn modelId="{307D9DCF-B3C7-4464-B390-6056963D154C}" type="presOf" srcId="{7ECEF05B-D702-44D0-A684-5F3AB43AD3AE}" destId="{B6692568-9830-4D12-8B94-5A9D0356F281}" srcOrd="0" destOrd="0" presId="urn:microsoft.com/office/officeart/2005/8/layout/radial2"/>
    <dgm:cxn modelId="{A4E7AEC5-87F2-42D2-8635-E878EDE1F7F2}" type="presOf" srcId="{EAAF4C31-7BB8-45E1-8D51-38F9C1942560}" destId="{3DCAAEF3-8F99-4CDC-8304-4497734BEFE8}" srcOrd="0" destOrd="1" presId="urn:microsoft.com/office/officeart/2005/8/layout/radial2"/>
    <dgm:cxn modelId="{49AD2A50-AF38-41B3-BDC7-ECB4C19C5E30}" type="presOf" srcId="{340ECB33-7A68-4392-A86A-5F75972B71EF}" destId="{7CAD7E70-0603-428B-AA6B-50436328E800}" srcOrd="0" destOrd="0" presId="urn:microsoft.com/office/officeart/2005/8/layout/radial2"/>
    <dgm:cxn modelId="{E0B53320-3AE2-465B-B1E3-CCFDD9B5E88D}" type="presOf" srcId="{6BBA3B57-8353-4BB3-B2CC-C6BB62C3BB08}" destId="{3DCAAEF3-8F99-4CDC-8304-4497734BEFE8}" srcOrd="0" destOrd="0" presId="urn:microsoft.com/office/officeart/2005/8/layout/radial2"/>
    <dgm:cxn modelId="{F13754CF-DC9B-44DA-870E-F82D4C2496AE}" type="presOf" srcId="{A55CC502-2C56-4814-BFBD-7F2F153AE103}" destId="{B06666C2-9514-4D6B-A6E1-BEBD1B7B0B85}" srcOrd="0" destOrd="0" presId="urn:microsoft.com/office/officeart/2005/8/layout/radial2"/>
    <dgm:cxn modelId="{9B137ECC-7BEC-46BE-AA70-3AB2374B3086}" srcId="{A55CC502-2C56-4814-BFBD-7F2F153AE103}" destId="{B3E87AC0-2FBC-47DD-AB0C-0E510395DC54}" srcOrd="1" destOrd="0" parTransId="{F9D42E46-FA69-46FD-8ADD-0C83847B685F}" sibTransId="{D76609F6-CC46-4EE7-BB9B-840488A07D88}"/>
    <dgm:cxn modelId="{C6C007DA-F8A8-4729-AF4E-DA65C38DADD4}" type="presParOf" srcId="{B06666C2-9514-4D6B-A6E1-BEBD1B7B0B85}" destId="{5FD8E7FC-55E0-4736-899D-EFA6BFE68AC4}" srcOrd="0" destOrd="0" presId="urn:microsoft.com/office/officeart/2005/8/layout/radial2"/>
    <dgm:cxn modelId="{CDE9D05D-FA4D-47EB-88D8-E9489F4E3255}" type="presParOf" srcId="{5FD8E7FC-55E0-4736-899D-EFA6BFE68AC4}" destId="{ED5C4B7C-F620-423B-9368-C740E6FCDCF4}" srcOrd="0" destOrd="0" presId="urn:microsoft.com/office/officeart/2005/8/layout/radial2"/>
    <dgm:cxn modelId="{990B82C2-AFEB-44B4-B141-D4ABAA5F8F27}" type="presParOf" srcId="{ED5C4B7C-F620-423B-9368-C740E6FCDCF4}" destId="{9F190517-1B26-4C2A-A64A-FD31C9C8FE49}" srcOrd="0" destOrd="0" presId="urn:microsoft.com/office/officeart/2005/8/layout/radial2"/>
    <dgm:cxn modelId="{2F7D269F-1A00-46EA-A485-7261DFBD7415}" type="presParOf" srcId="{ED5C4B7C-F620-423B-9368-C740E6FCDCF4}" destId="{48B797D8-D928-4805-82CD-C51850B71B56}" srcOrd="1" destOrd="0" presId="urn:microsoft.com/office/officeart/2005/8/layout/radial2"/>
    <dgm:cxn modelId="{5D73CB5A-2ADC-4249-A1E8-88780149AD25}" type="presParOf" srcId="{5FD8E7FC-55E0-4736-899D-EFA6BFE68AC4}" destId="{7CAD7E70-0603-428B-AA6B-50436328E800}" srcOrd="1" destOrd="0" presId="urn:microsoft.com/office/officeart/2005/8/layout/radial2"/>
    <dgm:cxn modelId="{7AE63919-15A7-487A-8992-FB1F33E88525}" type="presParOf" srcId="{5FD8E7FC-55E0-4736-899D-EFA6BFE68AC4}" destId="{A3EC8760-123C-425D-B789-D96501DD8CA1}" srcOrd="2" destOrd="0" presId="urn:microsoft.com/office/officeart/2005/8/layout/radial2"/>
    <dgm:cxn modelId="{DB4F833E-1E79-451D-A3B5-FE5026F09750}" type="presParOf" srcId="{A3EC8760-123C-425D-B789-D96501DD8CA1}" destId="{56EE2D67-1098-475B-9576-85F54A88A11B}" srcOrd="0" destOrd="0" presId="urn:microsoft.com/office/officeart/2005/8/layout/radial2"/>
    <dgm:cxn modelId="{6FA93155-EB19-4B77-B9BF-A972C939DFBF}" type="presParOf" srcId="{A3EC8760-123C-425D-B789-D96501DD8CA1}" destId="{B6692568-9830-4D12-8B94-5A9D0356F281}" srcOrd="1" destOrd="0" presId="urn:microsoft.com/office/officeart/2005/8/layout/radial2"/>
    <dgm:cxn modelId="{8DD62EF2-C575-4AD4-ABC4-9DADC6CF4F63}" type="presParOf" srcId="{5FD8E7FC-55E0-4736-899D-EFA6BFE68AC4}" destId="{206C2246-48BA-46EB-BC7C-718DDC047A04}" srcOrd="3" destOrd="0" presId="urn:microsoft.com/office/officeart/2005/8/layout/radial2"/>
    <dgm:cxn modelId="{E1A6BAE7-562C-40E3-A26E-3EF0337D2979}" type="presParOf" srcId="{5FD8E7FC-55E0-4736-899D-EFA6BFE68AC4}" destId="{DC10A15D-CE1D-4705-8A6A-7DFB4703B7A5}" srcOrd="4" destOrd="0" presId="urn:microsoft.com/office/officeart/2005/8/layout/radial2"/>
    <dgm:cxn modelId="{78D45B15-F0F2-4E39-9906-98815AC9DA4D}" type="presParOf" srcId="{DC10A15D-CE1D-4705-8A6A-7DFB4703B7A5}" destId="{C73EAEB9-2D71-47B6-903E-A127ADF55150}" srcOrd="0" destOrd="0" presId="urn:microsoft.com/office/officeart/2005/8/layout/radial2"/>
    <dgm:cxn modelId="{E4DA7B77-E1F7-4D8F-B5B8-136BCEED22F8}" type="presParOf" srcId="{DC10A15D-CE1D-4705-8A6A-7DFB4703B7A5}" destId="{3DCAAEF3-8F99-4CDC-8304-4497734BEFE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9DB23-F475-4A14-9BCF-8941419137E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E88BBC64-DB3B-4421-B1C9-73C6DAE69EC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076C30-2B28-402D-9224-5B15ECA1166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1ADFAD2-4AC2-443E-8413-FF8884A380A7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5EFF392-0BD3-4346-A29E-CF1E27E8288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6C1B2C4-ACB0-4952-841F-1ECB889739D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89995A6-9556-4273-A4AD-3AD92E8AB83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3A86430-DFCF-427C-BDEB-7FB20DFE81B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6802885-DA14-402B-AE62-7784601C69B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4CB40-EE38-4C77-97E0-9EC22284E58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5F7B381-A73E-42DD-9CEF-750EE115B53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35258B1D-D7AD-4DB3-B3A4-DDBE8B8A27D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F95D977-1E33-4460-99B7-5C6892A8C90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DF9D2C1-C27F-4994-847C-3695E007EF8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D2B7F563-00B2-452E-9DFE-82706ED3F49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C2246-48BA-46EB-BC7C-718DDC047A04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D7E70-0603-428B-AA6B-50436328E800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B797D8-D928-4805-82CD-C51850B71B56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6EE2D67-1098-475B-9576-85F54A88A11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6692568-9830-4D12-8B94-5A9D0356F28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C73EAEB9-2D71-47B6-903E-A127ADF55150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DCAAEF3-8F99-4CDC-8304-4497734BEFE8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5000">
              <a:schemeClr val="accent5">
                <a:lumMod val="20000"/>
                <a:lumOff val="8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636912"/>
            <a:ext cx="4536504" cy="3335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655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20576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0367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2022-11-28T03:45:38Z</dcterms:modified>
</cp:coreProperties>
</file>