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71E3DE1-BBDC-4E78-B517-995339EFFF17}" type="doc">
      <dgm:prSet loTypeId="urn:microsoft.com/office/officeart/2005/8/layout/hList7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DD851286-DFA5-4F9A-888D-2F1082153C0F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B7FB8D61-F253-4ED6-B87B-F824F5BBC809}" type="parTrans" cxnId="{6EA93F6B-E5B9-498A-9167-133C5BB1F5A8}">
      <dgm:prSet/>
      <dgm:spPr/>
      <dgm:t>
        <a:bodyPr/>
        <a:lstStyle/>
        <a:p>
          <a:endParaRPr lang="zh-TW" altLang="en-US"/>
        </a:p>
      </dgm:t>
    </dgm:pt>
    <dgm:pt modelId="{AAE49FCC-1673-4611-B20C-5F85721BA381}" type="sibTrans" cxnId="{6EA93F6B-E5B9-498A-9167-133C5BB1F5A8}">
      <dgm:prSet/>
      <dgm:spPr/>
      <dgm:t>
        <a:bodyPr/>
        <a:lstStyle/>
        <a:p>
          <a:endParaRPr lang="zh-TW" altLang="en-US"/>
        </a:p>
      </dgm:t>
    </dgm:pt>
    <dgm:pt modelId="{0713DBA4-0557-4EAA-AF01-BB694C468FE9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8473096-A9BF-40EB-8339-09580A03FCB3}" type="parTrans" cxnId="{52F6B9B2-4248-4943-A8B9-9113784B5AD8}">
      <dgm:prSet/>
      <dgm:spPr/>
      <dgm:t>
        <a:bodyPr/>
        <a:lstStyle/>
        <a:p>
          <a:endParaRPr lang="zh-TW" altLang="en-US"/>
        </a:p>
      </dgm:t>
    </dgm:pt>
    <dgm:pt modelId="{4EE52E2D-74A6-41AD-A4C5-175FE2D7CCC9}" type="sibTrans" cxnId="{52F6B9B2-4248-4943-A8B9-9113784B5AD8}">
      <dgm:prSet/>
      <dgm:spPr/>
      <dgm:t>
        <a:bodyPr/>
        <a:lstStyle/>
        <a:p>
          <a:endParaRPr lang="zh-TW" altLang="en-US"/>
        </a:p>
      </dgm:t>
    </dgm:pt>
    <dgm:pt modelId="{857362D4-3FEB-4F2C-A92C-954E082C2BCC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BE46541-386E-4F95-937E-0DFDC5B84B96}" type="parTrans" cxnId="{4D403D20-3FF4-4148-9B2F-B242606C0DD5}">
      <dgm:prSet/>
      <dgm:spPr/>
      <dgm:t>
        <a:bodyPr/>
        <a:lstStyle/>
        <a:p>
          <a:endParaRPr lang="zh-TW" altLang="en-US"/>
        </a:p>
      </dgm:t>
    </dgm:pt>
    <dgm:pt modelId="{D2F54F81-57D4-457A-A046-F6451F9B1D33}" type="sibTrans" cxnId="{4D403D20-3FF4-4148-9B2F-B242606C0DD5}">
      <dgm:prSet/>
      <dgm:spPr/>
      <dgm:t>
        <a:bodyPr/>
        <a:lstStyle/>
        <a:p>
          <a:endParaRPr lang="zh-TW" altLang="en-US"/>
        </a:p>
      </dgm:t>
    </dgm:pt>
    <dgm:pt modelId="{87369A6F-EA62-4F1D-99FA-429CFEA5F2AE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E8783A6F-2F71-4B02-9ADA-A0C2F9888270}" type="parTrans" cxnId="{1350DE30-2960-4915-AF30-67E70628AEB0}">
      <dgm:prSet/>
      <dgm:spPr/>
      <dgm:t>
        <a:bodyPr/>
        <a:lstStyle/>
        <a:p>
          <a:endParaRPr lang="zh-TW" altLang="en-US"/>
        </a:p>
      </dgm:t>
    </dgm:pt>
    <dgm:pt modelId="{13F3CD13-0473-46D9-916F-D3AD222342DF}" type="sibTrans" cxnId="{1350DE30-2960-4915-AF30-67E70628AEB0}">
      <dgm:prSet/>
      <dgm:spPr/>
      <dgm:t>
        <a:bodyPr/>
        <a:lstStyle/>
        <a:p>
          <a:endParaRPr lang="zh-TW" altLang="en-US"/>
        </a:p>
      </dgm:t>
    </dgm:pt>
    <dgm:pt modelId="{86F4398D-2D1C-4A96-91D3-FFFFE1BB6D59}" type="pres">
      <dgm:prSet presAssocID="{071E3DE1-BBDC-4E78-B517-995339EFFF1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2FAF815-9D87-42B2-BC50-EF50CF755D28}" type="pres">
      <dgm:prSet presAssocID="{071E3DE1-BBDC-4E78-B517-995339EFFF17}" presName="fgShape" presStyleLbl="fgShp" presStyleIdx="0" presStyleCnt="1" custLinFactNeighborX="0" custLinFactNeighborY="-41214"/>
      <dgm:spPr/>
    </dgm:pt>
    <dgm:pt modelId="{6CB2E5D4-8B66-4B56-978D-B9779C26BC90}" type="pres">
      <dgm:prSet presAssocID="{071E3DE1-BBDC-4E78-B517-995339EFFF17}" presName="linComp" presStyleCnt="0"/>
      <dgm:spPr/>
    </dgm:pt>
    <dgm:pt modelId="{D7E6F19D-52CF-47C1-B028-F602CFD4FFD0}" type="pres">
      <dgm:prSet presAssocID="{DD851286-DFA5-4F9A-888D-2F1082153C0F}" presName="compNode" presStyleCnt="0"/>
      <dgm:spPr/>
    </dgm:pt>
    <dgm:pt modelId="{D8B21AEE-4A95-455F-981E-29315CDD563E}" type="pres">
      <dgm:prSet presAssocID="{DD851286-DFA5-4F9A-888D-2F1082153C0F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412277FF-4326-4B86-B1A5-C46297853DF9}" type="pres">
      <dgm:prSet presAssocID="{DD851286-DFA5-4F9A-888D-2F1082153C0F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9EFE961-CAF4-40DA-A947-C1108D02BF31}" type="pres">
      <dgm:prSet presAssocID="{DD851286-DFA5-4F9A-888D-2F1082153C0F}" presName="invisiNode" presStyleLbl="node1" presStyleIdx="0" presStyleCnt="4"/>
      <dgm:spPr/>
    </dgm:pt>
    <dgm:pt modelId="{21AE848A-BD38-4389-90E7-0BA64B2F5750}" type="pres">
      <dgm:prSet presAssocID="{DD851286-DFA5-4F9A-888D-2F1082153C0F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3FF521F-43A6-4677-8C18-68D4275390BF}" type="pres">
      <dgm:prSet presAssocID="{AAE49FCC-1673-4611-B20C-5F85721BA38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57925423-068C-4755-BA59-EC86595FD0D5}" type="pres">
      <dgm:prSet presAssocID="{0713DBA4-0557-4EAA-AF01-BB694C468FE9}" presName="compNode" presStyleCnt="0"/>
      <dgm:spPr/>
    </dgm:pt>
    <dgm:pt modelId="{426F35F6-937B-48FE-9F0A-16B2B048E9B9}" type="pres">
      <dgm:prSet presAssocID="{0713DBA4-0557-4EAA-AF01-BB694C468FE9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BED0F109-7BDA-4965-A2DB-C546E25F3B1A}" type="pres">
      <dgm:prSet presAssocID="{0713DBA4-0557-4EAA-AF01-BB694C468FE9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FDA9C4-1476-4DB1-92DC-94BC3D2B7C2B}" type="pres">
      <dgm:prSet presAssocID="{0713DBA4-0557-4EAA-AF01-BB694C468FE9}" presName="invisiNode" presStyleLbl="node1" presStyleIdx="1" presStyleCnt="4"/>
      <dgm:spPr/>
    </dgm:pt>
    <dgm:pt modelId="{E9D1D079-B43F-499C-A820-91261CAF60B1}" type="pres">
      <dgm:prSet presAssocID="{0713DBA4-0557-4EAA-AF01-BB694C468FE9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CE6BF28-D624-46A4-9258-24C171CCCE10}" type="pres">
      <dgm:prSet presAssocID="{4EE52E2D-74A6-41AD-A4C5-175FE2D7CCC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113837DF-EF53-4744-91FA-466DCD7F7A0A}" type="pres">
      <dgm:prSet presAssocID="{857362D4-3FEB-4F2C-A92C-954E082C2BCC}" presName="compNode" presStyleCnt="0"/>
      <dgm:spPr/>
    </dgm:pt>
    <dgm:pt modelId="{1B63A906-BE9E-475B-8CCF-7C2E1650456D}" type="pres">
      <dgm:prSet presAssocID="{857362D4-3FEB-4F2C-A92C-954E082C2BCC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5790AE5C-EFA3-40FE-85BC-A11B020B4897}" type="pres">
      <dgm:prSet presAssocID="{857362D4-3FEB-4F2C-A92C-954E082C2BCC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754F437-BE6D-4BD6-8A0C-9AE05015142B}" type="pres">
      <dgm:prSet presAssocID="{857362D4-3FEB-4F2C-A92C-954E082C2BCC}" presName="invisiNode" presStyleLbl="node1" presStyleIdx="2" presStyleCnt="4"/>
      <dgm:spPr/>
    </dgm:pt>
    <dgm:pt modelId="{E7E78ED0-D0C3-4E30-BDED-3C0DC914E783}" type="pres">
      <dgm:prSet presAssocID="{857362D4-3FEB-4F2C-A92C-954E082C2BCC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F4793D9-C06C-45A2-84D2-9DF341E24453}" type="pres">
      <dgm:prSet presAssocID="{D2F54F81-57D4-457A-A046-F6451F9B1D3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45774DF-2BFA-4406-B2D0-C401F4F5C3B6}" type="pres">
      <dgm:prSet presAssocID="{87369A6F-EA62-4F1D-99FA-429CFEA5F2AE}" presName="compNode" presStyleCnt="0"/>
      <dgm:spPr/>
    </dgm:pt>
    <dgm:pt modelId="{9E42A086-D8E4-4A5B-B2F7-5248481D3448}" type="pres">
      <dgm:prSet presAssocID="{87369A6F-EA62-4F1D-99FA-429CFEA5F2AE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10C97B4-CB69-4D2F-A8F6-2713182235E0}" type="pres">
      <dgm:prSet presAssocID="{87369A6F-EA62-4F1D-99FA-429CFEA5F2AE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E57CBC1-3F63-4B12-89F7-BD5E9408C1A5}" type="pres">
      <dgm:prSet presAssocID="{87369A6F-EA62-4F1D-99FA-429CFEA5F2AE}" presName="invisiNode" presStyleLbl="node1" presStyleIdx="3" presStyleCnt="4"/>
      <dgm:spPr/>
    </dgm:pt>
    <dgm:pt modelId="{CE736FE0-4B09-40A6-AA74-5AD54EAA82C6}" type="pres">
      <dgm:prSet presAssocID="{87369A6F-EA62-4F1D-99FA-429CFEA5F2AE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E80F8794-5EF8-45E9-AC5A-D4A8FB277756}" type="presOf" srcId="{857362D4-3FEB-4F2C-A92C-954E082C2BCC}" destId="{1B63A906-BE9E-475B-8CCF-7C2E1650456D}" srcOrd="0" destOrd="0" presId="urn:microsoft.com/office/officeart/2005/8/layout/hList7"/>
    <dgm:cxn modelId="{4D403D20-3FF4-4148-9B2F-B242606C0DD5}" srcId="{071E3DE1-BBDC-4E78-B517-995339EFFF17}" destId="{857362D4-3FEB-4F2C-A92C-954E082C2BCC}" srcOrd="2" destOrd="0" parTransId="{1BE46541-386E-4F95-937E-0DFDC5B84B96}" sibTransId="{D2F54F81-57D4-457A-A046-F6451F9B1D33}"/>
    <dgm:cxn modelId="{1350DE30-2960-4915-AF30-67E70628AEB0}" srcId="{071E3DE1-BBDC-4E78-B517-995339EFFF17}" destId="{87369A6F-EA62-4F1D-99FA-429CFEA5F2AE}" srcOrd="3" destOrd="0" parTransId="{E8783A6F-2F71-4B02-9ADA-A0C2F9888270}" sibTransId="{13F3CD13-0473-46D9-916F-D3AD222342DF}"/>
    <dgm:cxn modelId="{F74A3C84-6766-4F0D-ADF6-A3A2D4240C9C}" type="presOf" srcId="{D2F54F81-57D4-457A-A046-F6451F9B1D33}" destId="{9F4793D9-C06C-45A2-84D2-9DF341E24453}" srcOrd="0" destOrd="0" presId="urn:microsoft.com/office/officeart/2005/8/layout/hList7"/>
    <dgm:cxn modelId="{47D2AB38-A4A7-4AA4-A1A2-AE8C3F4DC630}" type="presOf" srcId="{DD851286-DFA5-4F9A-888D-2F1082153C0F}" destId="{D8B21AEE-4A95-455F-981E-29315CDD563E}" srcOrd="0" destOrd="0" presId="urn:microsoft.com/office/officeart/2005/8/layout/hList7"/>
    <dgm:cxn modelId="{F15A6F6C-3FE7-4BF1-BDED-9EA4C2D36044}" type="presOf" srcId="{4EE52E2D-74A6-41AD-A4C5-175FE2D7CCC9}" destId="{CCE6BF28-D624-46A4-9258-24C171CCCE10}" srcOrd="0" destOrd="0" presId="urn:microsoft.com/office/officeart/2005/8/layout/hList7"/>
    <dgm:cxn modelId="{E7C8F615-1AF4-4543-BB4D-5FAD2241BECF}" type="presOf" srcId="{AAE49FCC-1673-4611-B20C-5F85721BA381}" destId="{53FF521F-43A6-4677-8C18-68D4275390BF}" srcOrd="0" destOrd="0" presId="urn:microsoft.com/office/officeart/2005/8/layout/hList7"/>
    <dgm:cxn modelId="{F940D8FB-6905-4F6B-9B28-A6B9F5EE367F}" type="presOf" srcId="{0713DBA4-0557-4EAA-AF01-BB694C468FE9}" destId="{426F35F6-937B-48FE-9F0A-16B2B048E9B9}" srcOrd="0" destOrd="0" presId="urn:microsoft.com/office/officeart/2005/8/layout/hList7"/>
    <dgm:cxn modelId="{F011E785-D7FB-40A7-922E-B5F7B79E2535}" type="presOf" srcId="{87369A6F-EA62-4F1D-99FA-429CFEA5F2AE}" destId="{9E42A086-D8E4-4A5B-B2F7-5248481D3448}" srcOrd="0" destOrd="0" presId="urn:microsoft.com/office/officeart/2005/8/layout/hList7"/>
    <dgm:cxn modelId="{E427F4CE-77A8-40F5-8360-F2EC73524891}" type="presOf" srcId="{0713DBA4-0557-4EAA-AF01-BB694C468FE9}" destId="{BED0F109-7BDA-4965-A2DB-C546E25F3B1A}" srcOrd="1" destOrd="0" presId="urn:microsoft.com/office/officeart/2005/8/layout/hList7"/>
    <dgm:cxn modelId="{6EA93F6B-E5B9-498A-9167-133C5BB1F5A8}" srcId="{071E3DE1-BBDC-4E78-B517-995339EFFF17}" destId="{DD851286-DFA5-4F9A-888D-2F1082153C0F}" srcOrd="0" destOrd="0" parTransId="{B7FB8D61-F253-4ED6-B87B-F824F5BBC809}" sibTransId="{AAE49FCC-1673-4611-B20C-5F85721BA381}"/>
    <dgm:cxn modelId="{934E91F7-220F-4DE7-BDE1-3D21E8D0A74C}" type="presOf" srcId="{071E3DE1-BBDC-4E78-B517-995339EFFF17}" destId="{86F4398D-2D1C-4A96-91D3-FFFFE1BB6D59}" srcOrd="0" destOrd="0" presId="urn:microsoft.com/office/officeart/2005/8/layout/hList7"/>
    <dgm:cxn modelId="{A8F8E29A-6327-4F1A-985D-98DE6241177A}" type="presOf" srcId="{857362D4-3FEB-4F2C-A92C-954E082C2BCC}" destId="{5790AE5C-EFA3-40FE-85BC-A11B020B4897}" srcOrd="1" destOrd="0" presId="urn:microsoft.com/office/officeart/2005/8/layout/hList7"/>
    <dgm:cxn modelId="{BEB3E325-1424-4C2D-9383-8126010D15D4}" type="presOf" srcId="{DD851286-DFA5-4F9A-888D-2F1082153C0F}" destId="{412277FF-4326-4B86-B1A5-C46297853DF9}" srcOrd="1" destOrd="0" presId="urn:microsoft.com/office/officeart/2005/8/layout/hList7"/>
    <dgm:cxn modelId="{C6692FE7-85BA-48B1-8971-7E34AF76A953}" type="presOf" srcId="{87369A6F-EA62-4F1D-99FA-429CFEA5F2AE}" destId="{D10C97B4-CB69-4D2F-A8F6-2713182235E0}" srcOrd="1" destOrd="0" presId="urn:microsoft.com/office/officeart/2005/8/layout/hList7"/>
    <dgm:cxn modelId="{52F6B9B2-4248-4943-A8B9-9113784B5AD8}" srcId="{071E3DE1-BBDC-4E78-B517-995339EFFF17}" destId="{0713DBA4-0557-4EAA-AF01-BB694C468FE9}" srcOrd="1" destOrd="0" parTransId="{58473096-A9BF-40EB-8339-09580A03FCB3}" sibTransId="{4EE52E2D-74A6-41AD-A4C5-175FE2D7CCC9}"/>
    <dgm:cxn modelId="{FE44B3FC-866C-413C-B808-F40FC0EAA686}" type="presParOf" srcId="{86F4398D-2D1C-4A96-91D3-FFFFE1BB6D59}" destId="{02FAF815-9D87-42B2-BC50-EF50CF755D28}" srcOrd="0" destOrd="0" presId="urn:microsoft.com/office/officeart/2005/8/layout/hList7"/>
    <dgm:cxn modelId="{53E4DE7C-2B5E-4FCA-9DC2-CD36DB1767A8}" type="presParOf" srcId="{86F4398D-2D1C-4A96-91D3-FFFFE1BB6D59}" destId="{6CB2E5D4-8B66-4B56-978D-B9779C26BC90}" srcOrd="1" destOrd="0" presId="urn:microsoft.com/office/officeart/2005/8/layout/hList7"/>
    <dgm:cxn modelId="{1B8A6BD4-A58E-451E-8F38-B15DDB83D2DE}" type="presParOf" srcId="{6CB2E5D4-8B66-4B56-978D-B9779C26BC90}" destId="{D7E6F19D-52CF-47C1-B028-F602CFD4FFD0}" srcOrd="0" destOrd="0" presId="urn:microsoft.com/office/officeart/2005/8/layout/hList7"/>
    <dgm:cxn modelId="{AA09EACC-0B20-4226-AFE2-105D5C869094}" type="presParOf" srcId="{D7E6F19D-52CF-47C1-B028-F602CFD4FFD0}" destId="{D8B21AEE-4A95-455F-981E-29315CDD563E}" srcOrd="0" destOrd="0" presId="urn:microsoft.com/office/officeart/2005/8/layout/hList7"/>
    <dgm:cxn modelId="{AB5B2BB6-0D22-4AB4-94E9-EBADCF67282A}" type="presParOf" srcId="{D7E6F19D-52CF-47C1-B028-F602CFD4FFD0}" destId="{412277FF-4326-4B86-B1A5-C46297853DF9}" srcOrd="1" destOrd="0" presId="urn:microsoft.com/office/officeart/2005/8/layout/hList7"/>
    <dgm:cxn modelId="{9BDF5BAB-9DE5-4483-A6A5-7FBCBC2D16BF}" type="presParOf" srcId="{D7E6F19D-52CF-47C1-B028-F602CFD4FFD0}" destId="{D9EFE961-CAF4-40DA-A947-C1108D02BF31}" srcOrd="2" destOrd="0" presId="urn:microsoft.com/office/officeart/2005/8/layout/hList7"/>
    <dgm:cxn modelId="{6863A82A-7467-419E-9058-E1F3608D3360}" type="presParOf" srcId="{D7E6F19D-52CF-47C1-B028-F602CFD4FFD0}" destId="{21AE848A-BD38-4389-90E7-0BA64B2F5750}" srcOrd="3" destOrd="0" presId="urn:microsoft.com/office/officeart/2005/8/layout/hList7"/>
    <dgm:cxn modelId="{0447E253-4D1D-4D1D-ADBD-B76B24385AD3}" type="presParOf" srcId="{6CB2E5D4-8B66-4B56-978D-B9779C26BC90}" destId="{53FF521F-43A6-4677-8C18-68D4275390BF}" srcOrd="1" destOrd="0" presId="urn:microsoft.com/office/officeart/2005/8/layout/hList7"/>
    <dgm:cxn modelId="{A60FE588-4C26-48BD-86A3-5711B9329E7B}" type="presParOf" srcId="{6CB2E5D4-8B66-4B56-978D-B9779C26BC90}" destId="{57925423-068C-4755-BA59-EC86595FD0D5}" srcOrd="2" destOrd="0" presId="urn:microsoft.com/office/officeart/2005/8/layout/hList7"/>
    <dgm:cxn modelId="{09E341B7-F0E0-4223-B838-805C20EF7DB2}" type="presParOf" srcId="{57925423-068C-4755-BA59-EC86595FD0D5}" destId="{426F35F6-937B-48FE-9F0A-16B2B048E9B9}" srcOrd="0" destOrd="0" presId="urn:microsoft.com/office/officeart/2005/8/layout/hList7"/>
    <dgm:cxn modelId="{93E65559-B845-4527-A85C-D8BC8100BF8A}" type="presParOf" srcId="{57925423-068C-4755-BA59-EC86595FD0D5}" destId="{BED0F109-7BDA-4965-A2DB-C546E25F3B1A}" srcOrd="1" destOrd="0" presId="urn:microsoft.com/office/officeart/2005/8/layout/hList7"/>
    <dgm:cxn modelId="{CF49E30E-AFF2-4AD3-A207-5A36913E9AD9}" type="presParOf" srcId="{57925423-068C-4755-BA59-EC86595FD0D5}" destId="{26FDA9C4-1476-4DB1-92DC-94BC3D2B7C2B}" srcOrd="2" destOrd="0" presId="urn:microsoft.com/office/officeart/2005/8/layout/hList7"/>
    <dgm:cxn modelId="{993B6CC1-12FF-42E7-878D-1335B5A09340}" type="presParOf" srcId="{57925423-068C-4755-BA59-EC86595FD0D5}" destId="{E9D1D079-B43F-499C-A820-91261CAF60B1}" srcOrd="3" destOrd="0" presId="urn:microsoft.com/office/officeart/2005/8/layout/hList7"/>
    <dgm:cxn modelId="{0FBB20FB-79F8-4C3F-AF54-8EE1992AA17C}" type="presParOf" srcId="{6CB2E5D4-8B66-4B56-978D-B9779C26BC90}" destId="{CCE6BF28-D624-46A4-9258-24C171CCCE10}" srcOrd="3" destOrd="0" presId="urn:microsoft.com/office/officeart/2005/8/layout/hList7"/>
    <dgm:cxn modelId="{9F189453-5160-4BD6-8CFD-64BA55933F58}" type="presParOf" srcId="{6CB2E5D4-8B66-4B56-978D-B9779C26BC90}" destId="{113837DF-EF53-4744-91FA-466DCD7F7A0A}" srcOrd="4" destOrd="0" presId="urn:microsoft.com/office/officeart/2005/8/layout/hList7"/>
    <dgm:cxn modelId="{E0CCEE10-1BE0-4EA0-AEBD-21AE215BA1C0}" type="presParOf" srcId="{113837DF-EF53-4744-91FA-466DCD7F7A0A}" destId="{1B63A906-BE9E-475B-8CCF-7C2E1650456D}" srcOrd="0" destOrd="0" presId="urn:microsoft.com/office/officeart/2005/8/layout/hList7"/>
    <dgm:cxn modelId="{C1D5BE9C-D8BD-4DC6-ACE6-6E39427185EE}" type="presParOf" srcId="{113837DF-EF53-4744-91FA-466DCD7F7A0A}" destId="{5790AE5C-EFA3-40FE-85BC-A11B020B4897}" srcOrd="1" destOrd="0" presId="urn:microsoft.com/office/officeart/2005/8/layout/hList7"/>
    <dgm:cxn modelId="{9FBEB1B1-F934-4F89-894D-56B0AEF138B6}" type="presParOf" srcId="{113837DF-EF53-4744-91FA-466DCD7F7A0A}" destId="{5754F437-BE6D-4BD6-8A0C-9AE05015142B}" srcOrd="2" destOrd="0" presId="urn:microsoft.com/office/officeart/2005/8/layout/hList7"/>
    <dgm:cxn modelId="{8FE21485-D904-4CD2-8606-7F4A05E8FFA5}" type="presParOf" srcId="{113837DF-EF53-4744-91FA-466DCD7F7A0A}" destId="{E7E78ED0-D0C3-4E30-BDED-3C0DC914E783}" srcOrd="3" destOrd="0" presId="urn:microsoft.com/office/officeart/2005/8/layout/hList7"/>
    <dgm:cxn modelId="{2BC2D8D2-B97C-4079-BCBC-F284E8494AF1}" type="presParOf" srcId="{6CB2E5D4-8B66-4B56-978D-B9779C26BC90}" destId="{9F4793D9-C06C-45A2-84D2-9DF341E24453}" srcOrd="5" destOrd="0" presId="urn:microsoft.com/office/officeart/2005/8/layout/hList7"/>
    <dgm:cxn modelId="{4C46BE4D-B215-40E0-9B26-A70EBC356C8C}" type="presParOf" srcId="{6CB2E5D4-8B66-4B56-978D-B9779C26BC90}" destId="{A45774DF-2BFA-4406-B2D0-C401F4F5C3B6}" srcOrd="6" destOrd="0" presId="urn:microsoft.com/office/officeart/2005/8/layout/hList7"/>
    <dgm:cxn modelId="{1A1373D3-13C7-4CB9-8D21-FC561624ED83}" type="presParOf" srcId="{A45774DF-2BFA-4406-B2D0-C401F4F5C3B6}" destId="{9E42A086-D8E4-4A5B-B2F7-5248481D3448}" srcOrd="0" destOrd="0" presId="urn:microsoft.com/office/officeart/2005/8/layout/hList7"/>
    <dgm:cxn modelId="{C1C5319C-F8D6-4547-9FE2-0BD4CCC89813}" type="presParOf" srcId="{A45774DF-2BFA-4406-B2D0-C401F4F5C3B6}" destId="{D10C97B4-CB69-4D2F-A8F6-2713182235E0}" srcOrd="1" destOrd="0" presId="urn:microsoft.com/office/officeart/2005/8/layout/hList7"/>
    <dgm:cxn modelId="{EB6B2CBF-57BC-4771-BB33-481CE0E61E87}" type="presParOf" srcId="{A45774DF-2BFA-4406-B2D0-C401F4F5C3B6}" destId="{1E57CBC1-3F63-4B12-89F7-BD5E9408C1A5}" srcOrd="2" destOrd="0" presId="urn:microsoft.com/office/officeart/2005/8/layout/hList7"/>
    <dgm:cxn modelId="{ED8C68C7-5EF2-4210-84D9-159BF5B50FBD}" type="presParOf" srcId="{A45774DF-2BFA-4406-B2D0-C401F4F5C3B6}" destId="{CE736FE0-4B09-40A6-AA74-5AD54EAA82C6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F1D7612-5639-4D07-8B6E-E73FC8CD2459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547CF7CF-BB71-4C6E-A3BB-FDFFD7AC1D59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E9347302-68C0-4CFD-A780-0F2202479CDD}" type="parTrans" cxnId="{FD734DF7-CE79-47C3-B1E0-EBF55D20E677}">
      <dgm:prSet/>
      <dgm:spPr/>
      <dgm:t>
        <a:bodyPr/>
        <a:lstStyle/>
        <a:p>
          <a:endParaRPr lang="zh-TW" altLang="en-US"/>
        </a:p>
      </dgm:t>
    </dgm:pt>
    <dgm:pt modelId="{0A7F534F-808E-44C5-AA77-1785BD427103}" type="sibTrans" cxnId="{FD734DF7-CE79-47C3-B1E0-EBF55D20E677}">
      <dgm:prSet/>
      <dgm:spPr/>
      <dgm:t>
        <a:bodyPr/>
        <a:lstStyle/>
        <a:p>
          <a:endParaRPr lang="zh-TW" altLang="en-US"/>
        </a:p>
      </dgm:t>
    </dgm:pt>
    <dgm:pt modelId="{2BA61F8A-1D96-420B-88F6-A26F4F1C2CF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16077114-3AD0-466C-B973-E4B82ACE426D}" type="parTrans" cxnId="{14B4A092-376B-44B2-8CD5-B0C8D00A1E95}">
      <dgm:prSet/>
      <dgm:spPr/>
      <dgm:t>
        <a:bodyPr/>
        <a:lstStyle/>
        <a:p>
          <a:endParaRPr lang="zh-TW" altLang="en-US"/>
        </a:p>
      </dgm:t>
    </dgm:pt>
    <dgm:pt modelId="{E0C2598C-B1AF-4E2C-856F-B4FD1AEBF04F}" type="sibTrans" cxnId="{14B4A092-376B-44B2-8CD5-B0C8D00A1E95}">
      <dgm:prSet/>
      <dgm:spPr/>
      <dgm:t>
        <a:bodyPr/>
        <a:lstStyle/>
        <a:p>
          <a:endParaRPr lang="zh-TW" altLang="en-US"/>
        </a:p>
      </dgm:t>
    </dgm:pt>
    <dgm:pt modelId="{5D741DD8-F751-4809-9D4C-9773C08F4689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656F180-8F7B-46DB-BD6D-41887B92069C}" type="parTrans" cxnId="{5311CB3B-9A38-468F-9CE9-78FB0AD11BE6}">
      <dgm:prSet/>
      <dgm:spPr/>
      <dgm:t>
        <a:bodyPr/>
        <a:lstStyle/>
        <a:p>
          <a:endParaRPr lang="zh-TW" altLang="en-US"/>
        </a:p>
      </dgm:t>
    </dgm:pt>
    <dgm:pt modelId="{847DB8D6-A74A-4372-AB20-E4837EE97F3A}" type="sibTrans" cxnId="{5311CB3B-9A38-468F-9CE9-78FB0AD11BE6}">
      <dgm:prSet/>
      <dgm:spPr/>
      <dgm:t>
        <a:bodyPr/>
        <a:lstStyle/>
        <a:p>
          <a:endParaRPr lang="zh-TW" altLang="en-US"/>
        </a:p>
      </dgm:t>
    </dgm:pt>
    <dgm:pt modelId="{F15B3C1D-1C3C-4465-AD72-27B53A639085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C798FA3B-B091-4862-A51A-AC693F1BA2AF}" type="parTrans" cxnId="{469D4E25-8280-4FA2-B5B2-B52969F28274}">
      <dgm:prSet/>
      <dgm:spPr/>
      <dgm:t>
        <a:bodyPr/>
        <a:lstStyle/>
        <a:p>
          <a:endParaRPr lang="zh-TW" altLang="en-US"/>
        </a:p>
      </dgm:t>
    </dgm:pt>
    <dgm:pt modelId="{726700EB-1E5B-4959-B676-CA848F457924}" type="sibTrans" cxnId="{469D4E25-8280-4FA2-B5B2-B52969F28274}">
      <dgm:prSet/>
      <dgm:spPr/>
      <dgm:t>
        <a:bodyPr/>
        <a:lstStyle/>
        <a:p>
          <a:endParaRPr lang="zh-TW" altLang="en-US"/>
        </a:p>
      </dgm:t>
    </dgm:pt>
    <dgm:pt modelId="{A7F6120D-EFBB-4C62-AAE1-7D38676715C3}" type="pres">
      <dgm:prSet presAssocID="{CF1D7612-5639-4D07-8B6E-E73FC8CD2459}" presName="rootNode" presStyleCnt="0">
        <dgm:presLayoutVars>
          <dgm:chMax/>
          <dgm:chPref/>
          <dgm:dir/>
          <dgm:animLvl val="lvl"/>
        </dgm:presLayoutVars>
      </dgm:prSet>
      <dgm:spPr/>
    </dgm:pt>
    <dgm:pt modelId="{A9A15EB1-F826-40D0-959B-D87B57806F13}" type="pres">
      <dgm:prSet presAssocID="{547CF7CF-BB71-4C6E-A3BB-FDFFD7AC1D59}" presName="composite" presStyleCnt="0"/>
      <dgm:spPr/>
    </dgm:pt>
    <dgm:pt modelId="{95D2D7D7-F111-4131-8C0D-93A84EA633F8}" type="pres">
      <dgm:prSet presAssocID="{547CF7CF-BB71-4C6E-A3BB-FDFFD7AC1D59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E100F25B-2F2B-4856-9EAB-41CCE528D921}" type="pres">
      <dgm:prSet presAssocID="{547CF7CF-BB71-4C6E-A3BB-FDFFD7AC1D59}" presName="Image" presStyleLbl="bgImgPlace1" presStyleIdx="0" presStyleCnt="2" custLinFactNeighborX="505" custLinFactNeighborY="1836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6326069-374A-46AF-931A-3C69C247CED1}" type="pres">
      <dgm:prSet presAssocID="{547CF7CF-BB71-4C6E-A3BB-FDFFD7AC1D59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C3105FBB-7977-4E5B-97F8-3C8F40E457B2}" type="pres">
      <dgm:prSet presAssocID="{0A7F534F-808E-44C5-AA77-1785BD427103}" presName="sibTrans" presStyleCnt="0"/>
      <dgm:spPr/>
    </dgm:pt>
    <dgm:pt modelId="{3D55ABE1-1EA8-4625-9806-3CE3BA454C8F}" type="pres">
      <dgm:prSet presAssocID="{5D741DD8-F751-4809-9D4C-9773C08F4689}" presName="composite" presStyleCnt="0"/>
      <dgm:spPr/>
    </dgm:pt>
    <dgm:pt modelId="{5E78DE0B-0572-4AA0-9C6D-840640A79F8B}" type="pres">
      <dgm:prSet presAssocID="{5D741DD8-F751-4809-9D4C-9773C08F4689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5CD241B6-FADF-4715-A12A-0A4D117EED8E}" type="pres">
      <dgm:prSet presAssocID="{5D741DD8-F751-4809-9D4C-9773C08F4689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A484906F-0F9D-4755-9914-3194CA5932F2}" type="pres">
      <dgm:prSet presAssocID="{5D741DD8-F751-4809-9D4C-9773C08F4689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14B4A092-376B-44B2-8CD5-B0C8D00A1E95}" srcId="{547CF7CF-BB71-4C6E-A3BB-FDFFD7AC1D59}" destId="{2BA61F8A-1D96-420B-88F6-A26F4F1C2CF1}" srcOrd="0" destOrd="0" parTransId="{16077114-3AD0-466C-B973-E4B82ACE426D}" sibTransId="{E0C2598C-B1AF-4E2C-856F-B4FD1AEBF04F}"/>
    <dgm:cxn modelId="{5311CB3B-9A38-468F-9CE9-78FB0AD11BE6}" srcId="{CF1D7612-5639-4D07-8B6E-E73FC8CD2459}" destId="{5D741DD8-F751-4809-9D4C-9773C08F4689}" srcOrd="1" destOrd="0" parTransId="{4656F180-8F7B-46DB-BD6D-41887B92069C}" sibTransId="{847DB8D6-A74A-4372-AB20-E4837EE97F3A}"/>
    <dgm:cxn modelId="{C8FEC61C-7CD5-4536-8ADF-16BD098721E1}" type="presOf" srcId="{F15B3C1D-1C3C-4465-AD72-27B53A639085}" destId="{A484906F-0F9D-4755-9914-3194CA5932F2}" srcOrd="0" destOrd="0" presId="urn:microsoft.com/office/officeart/2008/layout/TitledPictureBlocks"/>
    <dgm:cxn modelId="{469D4E25-8280-4FA2-B5B2-B52969F28274}" srcId="{5D741DD8-F751-4809-9D4C-9773C08F4689}" destId="{F15B3C1D-1C3C-4465-AD72-27B53A639085}" srcOrd="0" destOrd="0" parTransId="{C798FA3B-B091-4862-A51A-AC693F1BA2AF}" sibTransId="{726700EB-1E5B-4959-B676-CA848F457924}"/>
    <dgm:cxn modelId="{3975BF45-2D24-49D1-B332-AC2F7C6A9AFF}" type="presOf" srcId="{547CF7CF-BB71-4C6E-A3BB-FDFFD7AC1D59}" destId="{95D2D7D7-F111-4131-8C0D-93A84EA633F8}" srcOrd="0" destOrd="0" presId="urn:microsoft.com/office/officeart/2008/layout/TitledPictureBlocks"/>
    <dgm:cxn modelId="{FD734DF7-CE79-47C3-B1E0-EBF55D20E677}" srcId="{CF1D7612-5639-4D07-8B6E-E73FC8CD2459}" destId="{547CF7CF-BB71-4C6E-A3BB-FDFFD7AC1D59}" srcOrd="0" destOrd="0" parTransId="{E9347302-68C0-4CFD-A780-0F2202479CDD}" sibTransId="{0A7F534F-808E-44C5-AA77-1785BD427103}"/>
    <dgm:cxn modelId="{BBE0EFC3-57B5-488A-ADAB-E0F3C0A689C0}" type="presOf" srcId="{5D741DD8-F751-4809-9D4C-9773C08F4689}" destId="{5E78DE0B-0572-4AA0-9C6D-840640A79F8B}" srcOrd="0" destOrd="0" presId="urn:microsoft.com/office/officeart/2008/layout/TitledPictureBlocks"/>
    <dgm:cxn modelId="{C59052F5-A49D-4F35-93CD-DE57569870A5}" type="presOf" srcId="{CF1D7612-5639-4D07-8B6E-E73FC8CD2459}" destId="{A7F6120D-EFBB-4C62-AAE1-7D38676715C3}" srcOrd="0" destOrd="0" presId="urn:microsoft.com/office/officeart/2008/layout/TitledPictureBlocks"/>
    <dgm:cxn modelId="{EC50C304-9B89-46B6-BA74-AAEC2CC675CD}" type="presOf" srcId="{2BA61F8A-1D96-420B-88F6-A26F4F1C2CF1}" destId="{D6326069-374A-46AF-931A-3C69C247CED1}" srcOrd="0" destOrd="0" presId="urn:microsoft.com/office/officeart/2008/layout/TitledPictureBlocks"/>
    <dgm:cxn modelId="{F8B13053-3ECE-44B7-AF09-70065CE7BA48}" type="presParOf" srcId="{A7F6120D-EFBB-4C62-AAE1-7D38676715C3}" destId="{A9A15EB1-F826-40D0-959B-D87B57806F13}" srcOrd="0" destOrd="0" presId="urn:microsoft.com/office/officeart/2008/layout/TitledPictureBlocks"/>
    <dgm:cxn modelId="{126E345B-A9BE-4AD4-889A-9FEF57D85FA0}" type="presParOf" srcId="{A9A15EB1-F826-40D0-959B-D87B57806F13}" destId="{95D2D7D7-F111-4131-8C0D-93A84EA633F8}" srcOrd="0" destOrd="0" presId="urn:microsoft.com/office/officeart/2008/layout/TitledPictureBlocks"/>
    <dgm:cxn modelId="{9B3CC286-FF67-461E-A06A-B531E9CADF55}" type="presParOf" srcId="{A9A15EB1-F826-40D0-959B-D87B57806F13}" destId="{E100F25B-2F2B-4856-9EAB-41CCE528D921}" srcOrd="1" destOrd="0" presId="urn:microsoft.com/office/officeart/2008/layout/TitledPictureBlocks"/>
    <dgm:cxn modelId="{CB41A885-D9EE-416D-94C5-3A637AD59CAD}" type="presParOf" srcId="{A9A15EB1-F826-40D0-959B-D87B57806F13}" destId="{D6326069-374A-46AF-931A-3C69C247CED1}" srcOrd="2" destOrd="0" presId="urn:microsoft.com/office/officeart/2008/layout/TitledPictureBlocks"/>
    <dgm:cxn modelId="{3A0F4EDC-004B-4A4A-80A6-2F1B75C5BD12}" type="presParOf" srcId="{A7F6120D-EFBB-4C62-AAE1-7D38676715C3}" destId="{C3105FBB-7977-4E5B-97F8-3C8F40E457B2}" srcOrd="1" destOrd="0" presId="urn:microsoft.com/office/officeart/2008/layout/TitledPictureBlocks"/>
    <dgm:cxn modelId="{396195BB-4D1B-4CCD-8B10-50CABDA3B054}" type="presParOf" srcId="{A7F6120D-EFBB-4C62-AAE1-7D38676715C3}" destId="{3D55ABE1-1EA8-4625-9806-3CE3BA454C8F}" srcOrd="2" destOrd="0" presId="urn:microsoft.com/office/officeart/2008/layout/TitledPictureBlocks"/>
    <dgm:cxn modelId="{64D93EB0-FF02-4788-BC48-524AB4EA492E}" type="presParOf" srcId="{3D55ABE1-1EA8-4625-9806-3CE3BA454C8F}" destId="{5E78DE0B-0572-4AA0-9C6D-840640A79F8B}" srcOrd="0" destOrd="0" presId="urn:microsoft.com/office/officeart/2008/layout/TitledPictureBlocks"/>
    <dgm:cxn modelId="{B01CF8B1-8442-4DA2-9DCF-64A68CA146A1}" type="presParOf" srcId="{3D55ABE1-1EA8-4625-9806-3CE3BA454C8F}" destId="{5CD241B6-FADF-4715-A12A-0A4D117EED8E}" srcOrd="1" destOrd="0" presId="urn:microsoft.com/office/officeart/2008/layout/TitledPictureBlocks"/>
    <dgm:cxn modelId="{66B10E1C-A547-4BAA-BEE0-BB0847477346}" type="presParOf" srcId="{3D55ABE1-1EA8-4625-9806-3CE3BA454C8F}" destId="{A484906F-0F9D-4755-9914-3194CA5932F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5743A4-DEA0-43A3-B054-3086888F3AD3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066D2BF6-797E-4761-9514-7B65A1C5AE8A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</dgm:pt>
    <dgm:pt modelId="{80658FD5-93D5-4092-8963-5F408CB3B986}" type="parTrans" cxnId="{8A1F1BE5-6CF9-45CD-9242-7E7D0B37639C}">
      <dgm:prSet/>
      <dgm:spPr/>
      <dgm:t>
        <a:bodyPr/>
        <a:lstStyle/>
        <a:p>
          <a:endParaRPr lang="zh-TW" altLang="en-US"/>
        </a:p>
      </dgm:t>
    </dgm:pt>
    <dgm:pt modelId="{264042BF-D54B-49D0-AF1C-F2920188A828}" type="sibTrans" cxnId="{8A1F1BE5-6CF9-45CD-9242-7E7D0B37639C}">
      <dgm:prSet/>
      <dgm:spPr/>
      <dgm:t>
        <a:bodyPr/>
        <a:lstStyle/>
        <a:p>
          <a:endParaRPr lang="zh-TW" altLang="en-US"/>
        </a:p>
      </dgm:t>
    </dgm:pt>
    <dgm:pt modelId="{168BE384-CC24-4C15-8B4D-8ECA70277F59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739E9F76-80BE-4426-A627-8883BD503646}" type="parTrans" cxnId="{B201A161-C276-49EC-8112-5B5DD8C4947A}">
      <dgm:prSet/>
      <dgm:spPr/>
      <dgm:t>
        <a:bodyPr/>
        <a:lstStyle/>
        <a:p>
          <a:endParaRPr lang="zh-TW" altLang="en-US"/>
        </a:p>
      </dgm:t>
    </dgm:pt>
    <dgm:pt modelId="{46FF4875-E7C0-4016-A669-E29CAC3CF084}" type="sibTrans" cxnId="{B201A161-C276-49EC-8112-5B5DD8C4947A}">
      <dgm:prSet/>
      <dgm:spPr/>
      <dgm:t>
        <a:bodyPr/>
        <a:lstStyle/>
        <a:p>
          <a:endParaRPr lang="zh-TW" altLang="en-US"/>
        </a:p>
      </dgm:t>
    </dgm:pt>
    <dgm:pt modelId="{F62787E7-0D7F-43D4-BCE5-1D2BB197C7CD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EB4AB961-6BE2-43DD-B8D3-BB8E1F256F90}" type="parTrans" cxnId="{908A4C8D-AAA6-4B40-8A5A-56BB817750CD}">
      <dgm:prSet/>
      <dgm:spPr/>
      <dgm:t>
        <a:bodyPr/>
        <a:lstStyle/>
        <a:p>
          <a:endParaRPr lang="zh-TW" altLang="en-US"/>
        </a:p>
      </dgm:t>
    </dgm:pt>
    <dgm:pt modelId="{9E6FF0A2-15E8-4165-9935-76CFF993F1CB}" type="sibTrans" cxnId="{908A4C8D-AAA6-4B40-8A5A-56BB817750CD}">
      <dgm:prSet/>
      <dgm:spPr/>
      <dgm:t>
        <a:bodyPr/>
        <a:lstStyle/>
        <a:p>
          <a:endParaRPr lang="zh-TW" altLang="en-US"/>
        </a:p>
      </dgm:t>
    </dgm:pt>
    <dgm:pt modelId="{F0F02FBD-1772-46BA-A942-22601248B133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</dgm:pt>
    <dgm:pt modelId="{10CAC822-E5BC-471E-BE9E-78ECC0505DEA}" type="parTrans" cxnId="{B8EECDDF-19C9-417D-8C9F-4D76D21BC79E}">
      <dgm:prSet/>
      <dgm:spPr/>
      <dgm:t>
        <a:bodyPr/>
        <a:lstStyle/>
        <a:p>
          <a:endParaRPr lang="zh-TW" altLang="en-US"/>
        </a:p>
      </dgm:t>
    </dgm:pt>
    <dgm:pt modelId="{FF438CAA-D0DD-4C61-8265-9E955EC8D7DD}" type="sibTrans" cxnId="{B8EECDDF-19C9-417D-8C9F-4D76D21BC79E}">
      <dgm:prSet/>
      <dgm:spPr/>
      <dgm:t>
        <a:bodyPr/>
        <a:lstStyle/>
        <a:p>
          <a:endParaRPr lang="zh-TW" altLang="en-US"/>
        </a:p>
      </dgm:t>
    </dgm:pt>
    <dgm:pt modelId="{3CBEF242-C9BE-4CB2-99AD-D427782831CE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01FC260-E2AA-45B9-B99F-08552FA22E4F}" type="parTrans" cxnId="{EA8FC3F9-D8F8-4F71-9D65-C407A489E336}">
      <dgm:prSet/>
      <dgm:spPr/>
      <dgm:t>
        <a:bodyPr/>
        <a:lstStyle/>
        <a:p>
          <a:endParaRPr lang="zh-TW" altLang="en-US"/>
        </a:p>
      </dgm:t>
    </dgm:pt>
    <dgm:pt modelId="{880F55F7-1B0E-41C6-A45D-EBCE96EC8CA7}" type="sibTrans" cxnId="{EA8FC3F9-D8F8-4F71-9D65-C407A489E336}">
      <dgm:prSet/>
      <dgm:spPr/>
      <dgm:t>
        <a:bodyPr/>
        <a:lstStyle/>
        <a:p>
          <a:endParaRPr lang="zh-TW" altLang="en-US"/>
        </a:p>
      </dgm:t>
    </dgm:pt>
    <dgm:pt modelId="{B9CCDD8E-1503-4C44-B6BC-25D0F2AD489D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77F3A84E-E443-40CC-8779-F55278E5333C}" type="parTrans" cxnId="{18BE6131-373C-4518-B094-5A11541BBC7F}">
      <dgm:prSet/>
      <dgm:spPr/>
      <dgm:t>
        <a:bodyPr/>
        <a:lstStyle/>
        <a:p>
          <a:endParaRPr lang="zh-TW" altLang="en-US"/>
        </a:p>
      </dgm:t>
    </dgm:pt>
    <dgm:pt modelId="{B2902A1D-DAC5-48C8-8075-DDA7FDF66CD9}" type="sibTrans" cxnId="{18BE6131-373C-4518-B094-5A11541BBC7F}">
      <dgm:prSet/>
      <dgm:spPr/>
      <dgm:t>
        <a:bodyPr/>
        <a:lstStyle/>
        <a:p>
          <a:endParaRPr lang="zh-TW" altLang="en-US"/>
        </a:p>
      </dgm:t>
    </dgm:pt>
    <dgm:pt modelId="{B916D423-20A5-4BEB-889A-C53BA22C620C}" type="pres">
      <dgm:prSet presAssocID="{355743A4-DEA0-43A3-B054-3086888F3AD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7E701269-4157-456B-8FF6-2724E940709A}" type="pres">
      <dgm:prSet presAssocID="{355743A4-DEA0-43A3-B054-3086888F3AD3}" presName="cycle" presStyleCnt="0"/>
      <dgm:spPr/>
    </dgm:pt>
    <dgm:pt modelId="{04694056-8508-4AFB-B983-86B041CB3C5D}" type="pres">
      <dgm:prSet presAssocID="{355743A4-DEA0-43A3-B054-3086888F3AD3}" presName="centerShape" presStyleCnt="0"/>
      <dgm:spPr/>
    </dgm:pt>
    <dgm:pt modelId="{9A64A1AB-D007-44AB-8C0E-ED32B7760AD1}" type="pres">
      <dgm:prSet presAssocID="{355743A4-DEA0-43A3-B054-3086888F3AD3}" presName="connSite" presStyleLbl="node1" presStyleIdx="0" presStyleCnt="3"/>
      <dgm:spPr/>
    </dgm:pt>
    <dgm:pt modelId="{58454F3E-6966-4427-9181-239F77821AF8}" type="pres">
      <dgm:prSet presAssocID="{355743A4-DEA0-43A3-B054-3086888F3AD3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CF6F846-391D-46D3-AD94-DFDFB27FE74F}" type="pres">
      <dgm:prSet presAssocID="{80658FD5-93D5-4092-8963-5F408CB3B986}" presName="Name25" presStyleLbl="parChTrans1D1" presStyleIdx="0" presStyleCnt="2"/>
      <dgm:spPr/>
    </dgm:pt>
    <dgm:pt modelId="{665CC0E2-47C7-4F1D-AF21-FE9ECC240AC2}" type="pres">
      <dgm:prSet presAssocID="{066D2BF6-797E-4761-9514-7B65A1C5AE8A}" presName="node" presStyleCnt="0"/>
      <dgm:spPr/>
    </dgm:pt>
    <dgm:pt modelId="{90F2B246-9404-410B-ADA5-6AC221819DBA}" type="pres">
      <dgm:prSet presAssocID="{066D2BF6-797E-4761-9514-7B65A1C5AE8A}" presName="parentNode" presStyleLbl="node1" presStyleIdx="1" presStyleCnt="3">
        <dgm:presLayoutVars>
          <dgm:chMax val="1"/>
          <dgm:bulletEnabled val="1"/>
        </dgm:presLayoutVars>
      </dgm:prSet>
      <dgm:spPr/>
    </dgm:pt>
    <dgm:pt modelId="{922B250E-2A20-4E6C-8719-748AA74927E4}" type="pres">
      <dgm:prSet presAssocID="{066D2BF6-797E-4761-9514-7B65A1C5AE8A}" presName="childNode" presStyleLbl="revTx" presStyleIdx="0" presStyleCnt="2">
        <dgm:presLayoutVars>
          <dgm:bulletEnabled val="1"/>
        </dgm:presLayoutVars>
      </dgm:prSet>
      <dgm:spPr/>
    </dgm:pt>
    <dgm:pt modelId="{78887411-7BBE-4C94-8E9D-C6A606F9208B}" type="pres">
      <dgm:prSet presAssocID="{10CAC822-E5BC-471E-BE9E-78ECC0505DEA}" presName="Name25" presStyleLbl="parChTrans1D1" presStyleIdx="1" presStyleCnt="2"/>
      <dgm:spPr/>
    </dgm:pt>
    <dgm:pt modelId="{5A2435F5-EC24-4E78-9A60-7B1FB3D785F0}" type="pres">
      <dgm:prSet presAssocID="{F0F02FBD-1772-46BA-A942-22601248B133}" presName="node" presStyleCnt="0"/>
      <dgm:spPr/>
    </dgm:pt>
    <dgm:pt modelId="{319F4BF7-2298-4372-8BA3-75556A8475E0}" type="pres">
      <dgm:prSet presAssocID="{F0F02FBD-1772-46BA-A942-22601248B133}" presName="parentNode" presStyleLbl="node1" presStyleIdx="2" presStyleCnt="3">
        <dgm:presLayoutVars>
          <dgm:chMax val="1"/>
          <dgm:bulletEnabled val="1"/>
        </dgm:presLayoutVars>
      </dgm:prSet>
      <dgm:spPr/>
    </dgm:pt>
    <dgm:pt modelId="{39761AC7-941B-4E28-A5CE-B8C7F90FDBD1}" type="pres">
      <dgm:prSet presAssocID="{F0F02FBD-1772-46BA-A942-22601248B133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B8EECDDF-19C9-417D-8C9F-4D76D21BC79E}" srcId="{355743A4-DEA0-43A3-B054-3086888F3AD3}" destId="{F0F02FBD-1772-46BA-A942-22601248B133}" srcOrd="1" destOrd="0" parTransId="{10CAC822-E5BC-471E-BE9E-78ECC0505DEA}" sibTransId="{FF438CAA-D0DD-4C61-8265-9E955EC8D7DD}"/>
    <dgm:cxn modelId="{74CE9744-D1D2-4D6D-AA7E-EFAB40610D7E}" type="presOf" srcId="{B9CCDD8E-1503-4C44-B6BC-25D0F2AD489D}" destId="{39761AC7-941B-4E28-A5CE-B8C7F90FDBD1}" srcOrd="0" destOrd="1" presId="urn:microsoft.com/office/officeart/2005/8/layout/radial2"/>
    <dgm:cxn modelId="{908A4C8D-AAA6-4B40-8A5A-56BB817750CD}" srcId="{066D2BF6-797E-4761-9514-7B65A1C5AE8A}" destId="{F62787E7-0D7F-43D4-BCE5-1D2BB197C7CD}" srcOrd="1" destOrd="0" parTransId="{EB4AB961-6BE2-43DD-B8D3-BB8E1F256F90}" sibTransId="{9E6FF0A2-15E8-4165-9935-76CFF993F1CB}"/>
    <dgm:cxn modelId="{18BE6131-373C-4518-B094-5A11541BBC7F}" srcId="{F0F02FBD-1772-46BA-A942-22601248B133}" destId="{B9CCDD8E-1503-4C44-B6BC-25D0F2AD489D}" srcOrd="1" destOrd="0" parTransId="{77F3A84E-E443-40CC-8779-F55278E5333C}" sibTransId="{B2902A1D-DAC5-48C8-8075-DDA7FDF66CD9}"/>
    <dgm:cxn modelId="{8D44331A-0CC9-4A62-9C54-55BD75DAC921}" type="presOf" srcId="{80658FD5-93D5-4092-8963-5F408CB3B986}" destId="{6CF6F846-391D-46D3-AD94-DFDFB27FE74F}" srcOrd="0" destOrd="0" presId="urn:microsoft.com/office/officeart/2005/8/layout/radial2"/>
    <dgm:cxn modelId="{E5DF4F3D-A2F1-4E41-A8D1-907CAF486B84}" type="presOf" srcId="{F0F02FBD-1772-46BA-A942-22601248B133}" destId="{319F4BF7-2298-4372-8BA3-75556A8475E0}" srcOrd="0" destOrd="0" presId="urn:microsoft.com/office/officeart/2005/8/layout/radial2"/>
    <dgm:cxn modelId="{7582D12B-F63F-4BA9-B039-679BFB58EDBF}" type="presOf" srcId="{3CBEF242-C9BE-4CB2-99AD-D427782831CE}" destId="{39761AC7-941B-4E28-A5CE-B8C7F90FDBD1}" srcOrd="0" destOrd="0" presId="urn:microsoft.com/office/officeart/2005/8/layout/radial2"/>
    <dgm:cxn modelId="{A952B3EB-9661-418D-94DE-4B725107196A}" type="presOf" srcId="{066D2BF6-797E-4761-9514-7B65A1C5AE8A}" destId="{90F2B246-9404-410B-ADA5-6AC221819DBA}" srcOrd="0" destOrd="0" presId="urn:microsoft.com/office/officeart/2005/8/layout/radial2"/>
    <dgm:cxn modelId="{D06891F9-C39C-4AE1-9B16-A0CCC1FA4BAE}" type="presOf" srcId="{355743A4-DEA0-43A3-B054-3086888F3AD3}" destId="{B916D423-20A5-4BEB-889A-C53BA22C620C}" srcOrd="0" destOrd="0" presId="urn:microsoft.com/office/officeart/2005/8/layout/radial2"/>
    <dgm:cxn modelId="{E3212C3F-942C-4527-AFEB-C3430DC3BA9F}" type="presOf" srcId="{10CAC822-E5BC-471E-BE9E-78ECC0505DEA}" destId="{78887411-7BBE-4C94-8E9D-C6A606F9208B}" srcOrd="0" destOrd="0" presId="urn:microsoft.com/office/officeart/2005/8/layout/radial2"/>
    <dgm:cxn modelId="{3EEEEDC8-5ADD-4AF8-80E4-6DD901CB6465}" type="presOf" srcId="{F62787E7-0D7F-43D4-BCE5-1D2BB197C7CD}" destId="{922B250E-2A20-4E6C-8719-748AA74927E4}" srcOrd="0" destOrd="1" presId="urn:microsoft.com/office/officeart/2005/8/layout/radial2"/>
    <dgm:cxn modelId="{8A1F1BE5-6CF9-45CD-9242-7E7D0B37639C}" srcId="{355743A4-DEA0-43A3-B054-3086888F3AD3}" destId="{066D2BF6-797E-4761-9514-7B65A1C5AE8A}" srcOrd="0" destOrd="0" parTransId="{80658FD5-93D5-4092-8963-5F408CB3B986}" sibTransId="{264042BF-D54B-49D0-AF1C-F2920188A828}"/>
    <dgm:cxn modelId="{E587C6BF-2907-4DDA-B814-EBD20C361FDA}" type="presOf" srcId="{168BE384-CC24-4C15-8B4D-8ECA70277F59}" destId="{922B250E-2A20-4E6C-8719-748AA74927E4}" srcOrd="0" destOrd="0" presId="urn:microsoft.com/office/officeart/2005/8/layout/radial2"/>
    <dgm:cxn modelId="{B201A161-C276-49EC-8112-5B5DD8C4947A}" srcId="{066D2BF6-797E-4761-9514-7B65A1C5AE8A}" destId="{168BE384-CC24-4C15-8B4D-8ECA70277F59}" srcOrd="0" destOrd="0" parTransId="{739E9F76-80BE-4426-A627-8883BD503646}" sibTransId="{46FF4875-E7C0-4016-A669-E29CAC3CF084}"/>
    <dgm:cxn modelId="{EA8FC3F9-D8F8-4F71-9D65-C407A489E336}" srcId="{F0F02FBD-1772-46BA-A942-22601248B133}" destId="{3CBEF242-C9BE-4CB2-99AD-D427782831CE}" srcOrd="0" destOrd="0" parTransId="{801FC260-E2AA-45B9-B99F-08552FA22E4F}" sibTransId="{880F55F7-1B0E-41C6-A45D-EBCE96EC8CA7}"/>
    <dgm:cxn modelId="{47B15D96-979E-491F-ACC1-B3B7FCC0AF13}" type="presParOf" srcId="{B916D423-20A5-4BEB-889A-C53BA22C620C}" destId="{7E701269-4157-456B-8FF6-2724E940709A}" srcOrd="0" destOrd="0" presId="urn:microsoft.com/office/officeart/2005/8/layout/radial2"/>
    <dgm:cxn modelId="{F8E20F1D-6F32-4F80-902D-6B78E7EFFC18}" type="presParOf" srcId="{7E701269-4157-456B-8FF6-2724E940709A}" destId="{04694056-8508-4AFB-B983-86B041CB3C5D}" srcOrd="0" destOrd="0" presId="urn:microsoft.com/office/officeart/2005/8/layout/radial2"/>
    <dgm:cxn modelId="{3C776AA5-8D0A-4119-85C3-5D6003CCB8C8}" type="presParOf" srcId="{04694056-8508-4AFB-B983-86B041CB3C5D}" destId="{9A64A1AB-D007-44AB-8C0E-ED32B7760AD1}" srcOrd="0" destOrd="0" presId="urn:microsoft.com/office/officeart/2005/8/layout/radial2"/>
    <dgm:cxn modelId="{8AA5D711-98D5-4AB5-A51F-ACE030A6B873}" type="presParOf" srcId="{04694056-8508-4AFB-B983-86B041CB3C5D}" destId="{58454F3E-6966-4427-9181-239F77821AF8}" srcOrd="1" destOrd="0" presId="urn:microsoft.com/office/officeart/2005/8/layout/radial2"/>
    <dgm:cxn modelId="{7A906BA8-2D77-4488-91C1-747DC078F399}" type="presParOf" srcId="{7E701269-4157-456B-8FF6-2724E940709A}" destId="{6CF6F846-391D-46D3-AD94-DFDFB27FE74F}" srcOrd="1" destOrd="0" presId="urn:microsoft.com/office/officeart/2005/8/layout/radial2"/>
    <dgm:cxn modelId="{22AD8EB8-0ACA-4960-843A-EF086398FF93}" type="presParOf" srcId="{7E701269-4157-456B-8FF6-2724E940709A}" destId="{665CC0E2-47C7-4F1D-AF21-FE9ECC240AC2}" srcOrd="2" destOrd="0" presId="urn:microsoft.com/office/officeart/2005/8/layout/radial2"/>
    <dgm:cxn modelId="{9FB35495-F982-4E2F-8602-1116E02104AD}" type="presParOf" srcId="{665CC0E2-47C7-4F1D-AF21-FE9ECC240AC2}" destId="{90F2B246-9404-410B-ADA5-6AC221819DBA}" srcOrd="0" destOrd="0" presId="urn:microsoft.com/office/officeart/2005/8/layout/radial2"/>
    <dgm:cxn modelId="{C42CEEA2-6BC8-40D2-8200-B1C13B99B89E}" type="presParOf" srcId="{665CC0E2-47C7-4F1D-AF21-FE9ECC240AC2}" destId="{922B250E-2A20-4E6C-8719-748AA74927E4}" srcOrd="1" destOrd="0" presId="urn:microsoft.com/office/officeart/2005/8/layout/radial2"/>
    <dgm:cxn modelId="{E4F383A6-C8BC-4825-A09A-092B5C49521D}" type="presParOf" srcId="{7E701269-4157-456B-8FF6-2724E940709A}" destId="{78887411-7BBE-4C94-8E9D-C6A606F9208B}" srcOrd="3" destOrd="0" presId="urn:microsoft.com/office/officeart/2005/8/layout/radial2"/>
    <dgm:cxn modelId="{9D49E735-06E6-4592-B460-D8FF4B130E2D}" type="presParOf" srcId="{7E701269-4157-456B-8FF6-2724E940709A}" destId="{5A2435F5-EC24-4E78-9A60-7B1FB3D785F0}" srcOrd="4" destOrd="0" presId="urn:microsoft.com/office/officeart/2005/8/layout/radial2"/>
    <dgm:cxn modelId="{4287304F-FA72-4294-9197-A6A20AF0563C}" type="presParOf" srcId="{5A2435F5-EC24-4E78-9A60-7B1FB3D785F0}" destId="{319F4BF7-2298-4372-8BA3-75556A8475E0}" srcOrd="0" destOrd="0" presId="urn:microsoft.com/office/officeart/2005/8/layout/radial2"/>
    <dgm:cxn modelId="{0FA2A47B-C8CF-4C08-B347-D4613E7F01B7}" type="presParOf" srcId="{5A2435F5-EC24-4E78-9A60-7B1FB3D785F0}" destId="{39761AC7-941B-4E28-A5CE-B8C7F90FDBD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B21AEE-4A95-455F-981E-29315CDD563E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1AE848A-BD38-4389-90E7-0BA64B2F5750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26F35F6-937B-48FE-9F0A-16B2B048E9B9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9D1D079-B43F-499C-A820-91261CAF60B1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63A906-BE9E-475B-8CCF-7C2E1650456D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E7E78ED0-D0C3-4E30-BDED-3C0DC914E783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42A086-D8E4-4A5B-B2F7-5248481D344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CE736FE0-4B09-40A6-AA74-5AD54EAA82C6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2FAF815-9D87-42B2-BC50-EF50CF755D28}">
      <dsp:nvSpPr>
        <dsp:cNvPr id="0" name=""/>
        <dsp:cNvSpPr/>
      </dsp:nvSpPr>
      <dsp:spPr>
        <a:xfrm>
          <a:off x="329183" y="3340970"/>
          <a:ext cx="7571232" cy="678894"/>
        </a:xfrm>
        <a:prstGeom prst="leftRightArrow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00F25B-2F2B-4856-9EAB-41CCE528D921}">
      <dsp:nvSpPr>
        <dsp:cNvPr id="0" name=""/>
        <dsp:cNvSpPr/>
      </dsp:nvSpPr>
      <dsp:spPr>
        <a:xfrm>
          <a:off x="20401" y="1324740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326069-374A-46AF-931A-3C69C247CED1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95D2D7D7-F111-4131-8C0D-93A84EA633F8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5CD241B6-FADF-4715-A12A-0A4D117EED8E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84906F-0F9D-4755-9914-3194CA5932F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-4464770"/>
              <a:satOff val="26899"/>
              <a:lumOff val="215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5E78DE0B-0572-4AA0-9C6D-840640A79F8B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887411-7BBE-4C94-8E9D-C6A606F9208B}">
      <dsp:nvSpPr>
        <dsp:cNvPr id="0" name=""/>
        <dsp:cNvSpPr/>
      </dsp:nvSpPr>
      <dsp:spPr>
        <a:xfrm rot="1759101">
          <a:off x="2716963" y="3007677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F6F846-391D-46D3-AD94-DFDFB27FE74F}">
      <dsp:nvSpPr>
        <dsp:cNvPr id="0" name=""/>
        <dsp:cNvSpPr/>
      </dsp:nvSpPr>
      <dsp:spPr>
        <a:xfrm rot="19840899">
          <a:off x="2716963" y="1456146"/>
          <a:ext cx="887745" cy="62138"/>
        </a:xfrm>
        <a:custGeom>
          <a:avLst/>
          <a:gdLst/>
          <a:ahLst/>
          <a:cxnLst/>
          <a:rect l="0" t="0" r="0" b="0"/>
          <a:pathLst>
            <a:path>
              <a:moveTo>
                <a:pt x="0" y="31069"/>
              </a:moveTo>
              <a:lnTo>
                <a:pt x="887745" y="3106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454F3E-6966-4427-9181-239F77821AF8}">
      <dsp:nvSpPr>
        <dsp:cNvPr id="0" name=""/>
        <dsp:cNvSpPr/>
      </dsp:nvSpPr>
      <dsp:spPr>
        <a:xfrm>
          <a:off x="358984" y="842491"/>
          <a:ext cx="2840980" cy="2840980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0F2B246-9404-410B-ADA5-6AC221819DBA}">
      <dsp:nvSpPr>
        <dsp:cNvPr id="0" name=""/>
        <dsp:cNvSpPr/>
      </dsp:nvSpPr>
      <dsp:spPr>
        <a:xfrm>
          <a:off x="3438686" y="238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2232385"/>
                <a:satOff val="13449"/>
                <a:lumOff val="1078"/>
                <a:alphaOff val="0"/>
                <a:tint val="50000"/>
                <a:satMod val="300000"/>
              </a:schemeClr>
            </a:gs>
            <a:gs pos="35000">
              <a:schemeClr val="accent4">
                <a:hueOff val="-2232385"/>
                <a:satOff val="13449"/>
                <a:lumOff val="1078"/>
                <a:alphaOff val="0"/>
                <a:tint val="37000"/>
                <a:satMod val="300000"/>
              </a:schemeClr>
            </a:gs>
            <a:gs pos="100000">
              <a:schemeClr val="accent4">
                <a:hueOff val="-2232385"/>
                <a:satOff val="13449"/>
                <a:lumOff val="1078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衛福部疾管署</a:t>
          </a:r>
          <a:endParaRPr lang="zh-TW" sz="3000" kern="1200" dirty="0"/>
        </a:p>
      </dsp:txBody>
      <dsp:txXfrm>
        <a:off x="3688317" y="249869"/>
        <a:ext cx="1205326" cy="1205326"/>
      </dsp:txXfrm>
    </dsp:sp>
    <dsp:sp modelId="{922B250E-2A20-4E6C-8719-748AA74927E4}">
      <dsp:nvSpPr>
        <dsp:cNvPr id="0" name=""/>
        <dsp:cNvSpPr/>
      </dsp:nvSpPr>
      <dsp:spPr>
        <a:xfrm>
          <a:off x="5313733" y="238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掌握最新疫情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smtClean="0"/>
            <a:t>了解防疫議題</a:t>
          </a:r>
          <a:endParaRPr lang="zh-TW" sz="2700" kern="1200"/>
        </a:p>
      </dsp:txBody>
      <dsp:txXfrm>
        <a:off x="5313733" y="238"/>
        <a:ext cx="2556882" cy="1704588"/>
      </dsp:txXfrm>
    </dsp:sp>
    <dsp:sp modelId="{319F4BF7-2298-4372-8BA3-75556A8475E0}">
      <dsp:nvSpPr>
        <dsp:cNvPr id="0" name=""/>
        <dsp:cNvSpPr/>
      </dsp:nvSpPr>
      <dsp:spPr>
        <a:xfrm>
          <a:off x="3438686" y="2821136"/>
          <a:ext cx="1704588" cy="1704588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1333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3000" kern="1200" dirty="0" smtClean="0"/>
            <a:t>防疫小測驗</a:t>
          </a:r>
          <a:endParaRPr lang="zh-TW" sz="3000" kern="1200" dirty="0"/>
        </a:p>
      </dsp:txBody>
      <dsp:txXfrm>
        <a:off x="3688317" y="3070767"/>
        <a:ext cx="1205326" cy="1205326"/>
      </dsp:txXfrm>
    </dsp:sp>
    <dsp:sp modelId="{39761AC7-941B-4E28-A5CE-B8C7F90FDBD1}">
      <dsp:nvSpPr>
        <dsp:cNvPr id="0" name=""/>
        <dsp:cNvSpPr/>
      </dsp:nvSpPr>
      <dsp:spPr>
        <a:xfrm>
          <a:off x="5313733" y="2821136"/>
          <a:ext cx="2556882" cy="17045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你的防疫觀念正確嗎？</a:t>
          </a:r>
          <a:endParaRPr lang="zh-TW" sz="2700" kern="1200" dirty="0"/>
        </a:p>
        <a:p>
          <a:pPr marL="228600" lvl="1" indent="-228600" algn="l" defTabSz="12001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700" kern="1200" dirty="0" smtClean="0"/>
            <a:t>擊敗新冠病毒，健康久久！</a:t>
          </a:r>
          <a:endParaRPr lang="zh-TW" sz="2700" kern="1200" dirty="0"/>
        </a:p>
      </dsp:txBody>
      <dsp:txXfrm>
        <a:off x="5313733" y="2821136"/>
        <a:ext cx="2556882" cy="17045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8000">
              <a:schemeClr val="bg1"/>
            </a:gs>
            <a:gs pos="24000">
              <a:schemeClr val="accent1">
                <a:lumMod val="60000"/>
                <a:lumOff val="40000"/>
              </a:schemeClr>
            </a:gs>
            <a:gs pos="21000">
              <a:srgbClr val="F4D2B8"/>
            </a:gs>
            <a:gs pos="0">
              <a:schemeClr val="accent6">
                <a:lumMod val="40000"/>
                <a:lumOff val="60000"/>
              </a:schemeClr>
            </a:gs>
            <a:gs pos="6700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000">
              <a:schemeClr val="bg1"/>
            </a:gs>
            <a:gs pos="24000">
              <a:schemeClr val="accent1">
                <a:lumMod val="60000"/>
                <a:lumOff val="40000"/>
              </a:schemeClr>
            </a:gs>
            <a:gs pos="21000">
              <a:srgbClr val="F4D2B8"/>
            </a:gs>
            <a:gs pos="0">
              <a:schemeClr val="accent6">
                <a:lumMod val="40000"/>
                <a:lumOff val="60000"/>
              </a:schemeClr>
            </a:gs>
            <a:gs pos="67000">
              <a:schemeClr val="accent4">
                <a:lumMod val="40000"/>
                <a:lumOff val="60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accent4">
              <a:lumMod val="60000"/>
              <a:lumOff val="4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防疫大作戰</a:t>
            </a:r>
            <a:endParaRPr lang="zh-TW" altLang="en-US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i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打擊新冠病毒，守護健康你我有責</a:t>
            </a:r>
            <a:endParaRPr lang="zh-TW" altLang="en-US" i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9752" y="2708920"/>
            <a:ext cx="4896544" cy="3600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i="1" u="sng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1977028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i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21275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68309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1335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2022-11-28T03:48:50Z</dcterms:modified>
</cp:coreProperties>
</file>