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C16761-491B-411E-839F-704B696FFA91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62BB4E15-774A-429A-A192-5C04F24458D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FFD602A-4A41-412D-AA25-4574198FDE42}" type="parTrans" cxnId="{7F31BF38-BBB0-4E66-873B-25D871B0408B}">
      <dgm:prSet/>
      <dgm:spPr/>
      <dgm:t>
        <a:bodyPr/>
        <a:lstStyle/>
        <a:p>
          <a:endParaRPr lang="zh-TW" altLang="en-US"/>
        </a:p>
      </dgm:t>
    </dgm:pt>
    <dgm:pt modelId="{97C2EDA4-6BAC-4DD5-9763-328174CB7661}" type="sibTrans" cxnId="{7F31BF38-BBB0-4E66-873B-25D871B0408B}">
      <dgm:prSet/>
      <dgm:spPr/>
      <dgm:t>
        <a:bodyPr/>
        <a:lstStyle/>
        <a:p>
          <a:endParaRPr lang="zh-TW" altLang="en-US"/>
        </a:p>
      </dgm:t>
    </dgm:pt>
    <dgm:pt modelId="{7358C02B-38B3-47BE-AE97-C83BB7E75D16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5F7CC87-23E8-49F0-ABE2-86A3336BB7C5}" type="parTrans" cxnId="{98BE3931-5D2D-46F1-9FF8-013772262A0F}">
      <dgm:prSet/>
      <dgm:spPr/>
      <dgm:t>
        <a:bodyPr/>
        <a:lstStyle/>
        <a:p>
          <a:endParaRPr lang="zh-TW" altLang="en-US"/>
        </a:p>
      </dgm:t>
    </dgm:pt>
    <dgm:pt modelId="{E3563F19-8A2C-4CA3-AB56-E54C94698214}" type="sibTrans" cxnId="{98BE3931-5D2D-46F1-9FF8-013772262A0F}">
      <dgm:prSet/>
      <dgm:spPr/>
      <dgm:t>
        <a:bodyPr/>
        <a:lstStyle/>
        <a:p>
          <a:endParaRPr lang="zh-TW" altLang="en-US"/>
        </a:p>
      </dgm:t>
    </dgm:pt>
    <dgm:pt modelId="{8794BD58-3ABB-4D9C-930B-28BB7CB7DAD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16A92D8-A87E-4148-804C-C0AFDC33E287}" type="parTrans" cxnId="{EE3E310E-046E-42B5-A720-28DC2C2A156E}">
      <dgm:prSet/>
      <dgm:spPr/>
      <dgm:t>
        <a:bodyPr/>
        <a:lstStyle/>
        <a:p>
          <a:endParaRPr lang="zh-TW" altLang="en-US"/>
        </a:p>
      </dgm:t>
    </dgm:pt>
    <dgm:pt modelId="{D18EAB83-E43D-4B46-99C2-A68349825721}" type="sibTrans" cxnId="{EE3E310E-046E-42B5-A720-28DC2C2A156E}">
      <dgm:prSet/>
      <dgm:spPr/>
      <dgm:t>
        <a:bodyPr/>
        <a:lstStyle/>
        <a:p>
          <a:endParaRPr lang="zh-TW" altLang="en-US"/>
        </a:p>
      </dgm:t>
    </dgm:pt>
    <dgm:pt modelId="{55A61F58-07FB-4BB6-BBA0-3DD46F21DDE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AD756B0-8E6F-45DB-B8F0-D9A2C962AAD9}" type="parTrans" cxnId="{409B51B7-9029-4AEE-9D79-B7E9C1CB4FC1}">
      <dgm:prSet/>
      <dgm:spPr/>
      <dgm:t>
        <a:bodyPr/>
        <a:lstStyle/>
        <a:p>
          <a:endParaRPr lang="zh-TW" altLang="en-US"/>
        </a:p>
      </dgm:t>
    </dgm:pt>
    <dgm:pt modelId="{122C3A16-DFC2-4859-BA8B-FE101CF921E7}" type="sibTrans" cxnId="{409B51B7-9029-4AEE-9D79-B7E9C1CB4FC1}">
      <dgm:prSet/>
      <dgm:spPr/>
      <dgm:t>
        <a:bodyPr/>
        <a:lstStyle/>
        <a:p>
          <a:endParaRPr lang="zh-TW" altLang="en-US"/>
        </a:p>
      </dgm:t>
    </dgm:pt>
    <dgm:pt modelId="{3076C6C7-1F86-4E71-8692-8961DD2F2E2F}" type="pres">
      <dgm:prSet presAssocID="{6DC16761-491B-411E-839F-704B696FFA9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EB3E73D-E086-4FA9-91B7-046F949A0C3A}" type="pres">
      <dgm:prSet presAssocID="{6DC16761-491B-411E-839F-704B696FFA91}" presName="fgShape" presStyleLbl="fgShp" presStyleIdx="0" presStyleCnt="1"/>
      <dgm:spPr/>
    </dgm:pt>
    <dgm:pt modelId="{D55730B9-B05F-4341-A428-E3F9D85B6F35}" type="pres">
      <dgm:prSet presAssocID="{6DC16761-491B-411E-839F-704B696FFA91}" presName="linComp" presStyleCnt="0"/>
      <dgm:spPr/>
    </dgm:pt>
    <dgm:pt modelId="{82A729B4-C347-4769-8B7B-2C9CFF04DB30}" type="pres">
      <dgm:prSet presAssocID="{62BB4E15-774A-429A-A192-5C04F24458D1}" presName="compNode" presStyleCnt="0"/>
      <dgm:spPr/>
    </dgm:pt>
    <dgm:pt modelId="{7B61FABF-6DB9-41A6-8265-6387742C363F}" type="pres">
      <dgm:prSet presAssocID="{62BB4E15-774A-429A-A192-5C04F24458D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23904DD-C6BD-410D-8FFB-667C635F83F0}" type="pres">
      <dgm:prSet presAssocID="{62BB4E15-774A-429A-A192-5C04F24458D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11D787-49A7-4B77-A355-6766C1F90F05}" type="pres">
      <dgm:prSet presAssocID="{62BB4E15-774A-429A-A192-5C04F24458D1}" presName="invisiNode" presStyleLbl="node1" presStyleIdx="0" presStyleCnt="4"/>
      <dgm:spPr/>
    </dgm:pt>
    <dgm:pt modelId="{26BEA8E1-3FF6-4162-BEBB-2143C390F3C8}" type="pres">
      <dgm:prSet presAssocID="{62BB4E15-774A-429A-A192-5C04F24458D1}" presName="imagNode" presStyleLbl="fgImgPlace1" presStyleIdx="0" presStyleCnt="4" custLinFactNeighborX="-6607" custLinFactNeighborY="3324"/>
      <dgm:spPr/>
    </dgm:pt>
    <dgm:pt modelId="{91B63E3B-CF10-4148-AB23-2980EA76D5C2}" type="pres">
      <dgm:prSet presAssocID="{97C2EDA4-6BAC-4DD5-9763-328174CB766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413BC23-BEBB-476E-8627-53D8EC4D448E}" type="pres">
      <dgm:prSet presAssocID="{7358C02B-38B3-47BE-AE97-C83BB7E75D16}" presName="compNode" presStyleCnt="0"/>
      <dgm:spPr/>
    </dgm:pt>
    <dgm:pt modelId="{EC2500CC-DB46-4969-8F84-19A4815D1225}" type="pres">
      <dgm:prSet presAssocID="{7358C02B-38B3-47BE-AE97-C83BB7E75D1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31AB5BE-402A-4533-8FB2-D98A61AB7B1F}" type="pres">
      <dgm:prSet presAssocID="{7358C02B-38B3-47BE-AE97-C83BB7E75D1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5A4097-0730-4FF2-8AA0-98AAEA41805E}" type="pres">
      <dgm:prSet presAssocID="{7358C02B-38B3-47BE-AE97-C83BB7E75D16}" presName="invisiNode" presStyleLbl="node1" presStyleIdx="1" presStyleCnt="4"/>
      <dgm:spPr/>
    </dgm:pt>
    <dgm:pt modelId="{016B0642-4544-49FE-A81B-CA4912B94E75}" type="pres">
      <dgm:prSet presAssocID="{7358C02B-38B3-47BE-AE97-C83BB7E75D16}" presName="imagNode" presStyleLbl="fgImgPlace1" presStyleIdx="1" presStyleCnt="4"/>
      <dgm:spPr/>
    </dgm:pt>
    <dgm:pt modelId="{791A63CD-37E9-4D42-B297-21B8BAA3BD5E}" type="pres">
      <dgm:prSet presAssocID="{E3563F19-8A2C-4CA3-AB56-E54C9469821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D0E859C-7E92-4FBC-A5BA-478BFDA6F26E}" type="pres">
      <dgm:prSet presAssocID="{8794BD58-3ABB-4D9C-930B-28BB7CB7DADD}" presName="compNode" presStyleCnt="0"/>
      <dgm:spPr/>
    </dgm:pt>
    <dgm:pt modelId="{BEFE5246-4A55-4650-8800-3ABA74DF927F}" type="pres">
      <dgm:prSet presAssocID="{8794BD58-3ABB-4D9C-930B-28BB7CB7DAD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1783203-C5FD-43CC-96BE-F9E90AB08BD2}" type="pres">
      <dgm:prSet presAssocID="{8794BD58-3ABB-4D9C-930B-28BB7CB7DAD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77E284-18CA-446A-94AB-823ECDAE271C}" type="pres">
      <dgm:prSet presAssocID="{8794BD58-3ABB-4D9C-930B-28BB7CB7DADD}" presName="invisiNode" presStyleLbl="node1" presStyleIdx="2" presStyleCnt="4"/>
      <dgm:spPr/>
    </dgm:pt>
    <dgm:pt modelId="{662C6DD3-E22D-44CE-9A34-BC468C24BFD5}" type="pres">
      <dgm:prSet presAssocID="{8794BD58-3ABB-4D9C-930B-28BB7CB7DADD}" presName="imagNode" presStyleLbl="fgImgPlace1" presStyleIdx="2" presStyleCnt="4"/>
      <dgm:spPr/>
    </dgm:pt>
    <dgm:pt modelId="{FCE14D7C-86CB-40D4-BAD1-A6916CA67E1D}" type="pres">
      <dgm:prSet presAssocID="{D18EAB83-E43D-4B46-99C2-A6834982572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D598DB5-303E-4EA3-9BDA-F748055920C9}" type="pres">
      <dgm:prSet presAssocID="{55A61F58-07FB-4BB6-BBA0-3DD46F21DDE8}" presName="compNode" presStyleCnt="0"/>
      <dgm:spPr/>
    </dgm:pt>
    <dgm:pt modelId="{198108BF-2C24-4966-9EB6-7EA99D7695AA}" type="pres">
      <dgm:prSet presAssocID="{55A61F58-07FB-4BB6-BBA0-3DD46F21DDE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7C0E908-37F5-4EA6-BFDB-6EEAA3D70584}" type="pres">
      <dgm:prSet presAssocID="{55A61F58-07FB-4BB6-BBA0-3DD46F21DDE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447C9E-D535-4247-B165-82429409DBF0}" type="pres">
      <dgm:prSet presAssocID="{55A61F58-07FB-4BB6-BBA0-3DD46F21DDE8}" presName="invisiNode" presStyleLbl="node1" presStyleIdx="3" presStyleCnt="4"/>
      <dgm:spPr/>
    </dgm:pt>
    <dgm:pt modelId="{FF61C763-0354-45BD-A083-C9F1320809DF}" type="pres">
      <dgm:prSet presAssocID="{55A61F58-07FB-4BB6-BBA0-3DD46F21DDE8}" presName="imagNode" presStyleLbl="fgImgPlace1" presStyleIdx="3" presStyleCnt="4"/>
      <dgm:spPr/>
    </dgm:pt>
  </dgm:ptLst>
  <dgm:cxnLst>
    <dgm:cxn modelId="{409B51B7-9029-4AEE-9D79-B7E9C1CB4FC1}" srcId="{6DC16761-491B-411E-839F-704B696FFA91}" destId="{55A61F58-07FB-4BB6-BBA0-3DD46F21DDE8}" srcOrd="3" destOrd="0" parTransId="{3AD756B0-8E6F-45DB-B8F0-D9A2C962AAD9}" sibTransId="{122C3A16-DFC2-4859-BA8B-FE101CF921E7}"/>
    <dgm:cxn modelId="{BB497A74-102E-4FEE-8AC8-3338976B7A10}" type="presOf" srcId="{62BB4E15-774A-429A-A192-5C04F24458D1}" destId="{723904DD-C6BD-410D-8FFB-667C635F83F0}" srcOrd="1" destOrd="0" presId="urn:microsoft.com/office/officeart/2005/8/layout/hList7"/>
    <dgm:cxn modelId="{C0DC75A4-EC2D-4D52-82A2-54E2DD382B42}" type="presOf" srcId="{55A61F58-07FB-4BB6-BBA0-3DD46F21DDE8}" destId="{37C0E908-37F5-4EA6-BFDB-6EEAA3D70584}" srcOrd="1" destOrd="0" presId="urn:microsoft.com/office/officeart/2005/8/layout/hList7"/>
    <dgm:cxn modelId="{E1E21656-29D7-4CA5-BC39-BF1854BA55B6}" type="presOf" srcId="{55A61F58-07FB-4BB6-BBA0-3DD46F21DDE8}" destId="{198108BF-2C24-4966-9EB6-7EA99D7695AA}" srcOrd="0" destOrd="0" presId="urn:microsoft.com/office/officeart/2005/8/layout/hList7"/>
    <dgm:cxn modelId="{A5179D2D-A53F-45DB-AC99-42BA699D3599}" type="presOf" srcId="{7358C02B-38B3-47BE-AE97-C83BB7E75D16}" destId="{F31AB5BE-402A-4533-8FB2-D98A61AB7B1F}" srcOrd="1" destOrd="0" presId="urn:microsoft.com/office/officeart/2005/8/layout/hList7"/>
    <dgm:cxn modelId="{8A216A76-E8DF-4CE3-A83B-468A9006450C}" type="presOf" srcId="{8794BD58-3ABB-4D9C-930B-28BB7CB7DADD}" destId="{81783203-C5FD-43CC-96BE-F9E90AB08BD2}" srcOrd="1" destOrd="0" presId="urn:microsoft.com/office/officeart/2005/8/layout/hList7"/>
    <dgm:cxn modelId="{15681EA5-A548-4A0D-A5EE-1FD3DB59B4D7}" type="presOf" srcId="{E3563F19-8A2C-4CA3-AB56-E54C94698214}" destId="{791A63CD-37E9-4D42-B297-21B8BAA3BD5E}" srcOrd="0" destOrd="0" presId="urn:microsoft.com/office/officeart/2005/8/layout/hList7"/>
    <dgm:cxn modelId="{7F31BF38-BBB0-4E66-873B-25D871B0408B}" srcId="{6DC16761-491B-411E-839F-704B696FFA91}" destId="{62BB4E15-774A-429A-A192-5C04F24458D1}" srcOrd="0" destOrd="0" parTransId="{3FFD602A-4A41-412D-AA25-4574198FDE42}" sibTransId="{97C2EDA4-6BAC-4DD5-9763-328174CB7661}"/>
    <dgm:cxn modelId="{5029B983-202B-4B1F-B700-A787CB762FA8}" type="presOf" srcId="{D18EAB83-E43D-4B46-99C2-A68349825721}" destId="{FCE14D7C-86CB-40D4-BAD1-A6916CA67E1D}" srcOrd="0" destOrd="0" presId="urn:microsoft.com/office/officeart/2005/8/layout/hList7"/>
    <dgm:cxn modelId="{E389FAEF-483F-4330-86EE-6F5099E83456}" type="presOf" srcId="{7358C02B-38B3-47BE-AE97-C83BB7E75D16}" destId="{EC2500CC-DB46-4969-8F84-19A4815D1225}" srcOrd="0" destOrd="0" presId="urn:microsoft.com/office/officeart/2005/8/layout/hList7"/>
    <dgm:cxn modelId="{EE3E310E-046E-42B5-A720-28DC2C2A156E}" srcId="{6DC16761-491B-411E-839F-704B696FFA91}" destId="{8794BD58-3ABB-4D9C-930B-28BB7CB7DADD}" srcOrd="2" destOrd="0" parTransId="{016A92D8-A87E-4148-804C-C0AFDC33E287}" sibTransId="{D18EAB83-E43D-4B46-99C2-A68349825721}"/>
    <dgm:cxn modelId="{E1C6D756-2A54-428A-BA34-B35AE84F9945}" type="presOf" srcId="{97C2EDA4-6BAC-4DD5-9763-328174CB7661}" destId="{91B63E3B-CF10-4148-AB23-2980EA76D5C2}" srcOrd="0" destOrd="0" presId="urn:microsoft.com/office/officeart/2005/8/layout/hList7"/>
    <dgm:cxn modelId="{E90A7CFA-0AE2-4BD3-987E-DDEDA9E5989F}" type="presOf" srcId="{62BB4E15-774A-429A-A192-5C04F24458D1}" destId="{7B61FABF-6DB9-41A6-8265-6387742C363F}" srcOrd="0" destOrd="0" presId="urn:microsoft.com/office/officeart/2005/8/layout/hList7"/>
    <dgm:cxn modelId="{EA679CD5-6EED-4C66-B6C2-97494EF2307B}" type="presOf" srcId="{6DC16761-491B-411E-839F-704B696FFA91}" destId="{3076C6C7-1F86-4E71-8692-8961DD2F2E2F}" srcOrd="0" destOrd="0" presId="urn:microsoft.com/office/officeart/2005/8/layout/hList7"/>
    <dgm:cxn modelId="{98BE3931-5D2D-46F1-9FF8-013772262A0F}" srcId="{6DC16761-491B-411E-839F-704B696FFA91}" destId="{7358C02B-38B3-47BE-AE97-C83BB7E75D16}" srcOrd="1" destOrd="0" parTransId="{65F7CC87-23E8-49F0-ABE2-86A3336BB7C5}" sibTransId="{E3563F19-8A2C-4CA3-AB56-E54C94698214}"/>
    <dgm:cxn modelId="{83A4B8C7-B493-46E2-A768-82C51927A619}" type="presOf" srcId="{8794BD58-3ABB-4D9C-930B-28BB7CB7DADD}" destId="{BEFE5246-4A55-4650-8800-3ABA74DF927F}" srcOrd="0" destOrd="0" presId="urn:microsoft.com/office/officeart/2005/8/layout/hList7"/>
    <dgm:cxn modelId="{2FB64835-C3E7-4F72-B5B4-5F867DF89D5F}" type="presParOf" srcId="{3076C6C7-1F86-4E71-8692-8961DD2F2E2F}" destId="{3EB3E73D-E086-4FA9-91B7-046F949A0C3A}" srcOrd="0" destOrd="0" presId="urn:microsoft.com/office/officeart/2005/8/layout/hList7"/>
    <dgm:cxn modelId="{01A2C207-06A8-4841-B5F6-D54099BD2D5E}" type="presParOf" srcId="{3076C6C7-1F86-4E71-8692-8961DD2F2E2F}" destId="{D55730B9-B05F-4341-A428-E3F9D85B6F35}" srcOrd="1" destOrd="0" presId="urn:microsoft.com/office/officeart/2005/8/layout/hList7"/>
    <dgm:cxn modelId="{6720E7F8-AA51-48BC-9CC9-133108328510}" type="presParOf" srcId="{D55730B9-B05F-4341-A428-E3F9D85B6F35}" destId="{82A729B4-C347-4769-8B7B-2C9CFF04DB30}" srcOrd="0" destOrd="0" presId="urn:microsoft.com/office/officeart/2005/8/layout/hList7"/>
    <dgm:cxn modelId="{E7EA109B-1CFA-4A39-BE62-0DE72915385B}" type="presParOf" srcId="{82A729B4-C347-4769-8B7B-2C9CFF04DB30}" destId="{7B61FABF-6DB9-41A6-8265-6387742C363F}" srcOrd="0" destOrd="0" presId="urn:microsoft.com/office/officeart/2005/8/layout/hList7"/>
    <dgm:cxn modelId="{9579464B-32FF-46CC-8473-AF657B41F68C}" type="presParOf" srcId="{82A729B4-C347-4769-8B7B-2C9CFF04DB30}" destId="{723904DD-C6BD-410D-8FFB-667C635F83F0}" srcOrd="1" destOrd="0" presId="urn:microsoft.com/office/officeart/2005/8/layout/hList7"/>
    <dgm:cxn modelId="{0382BDC8-2308-4611-81D6-0F270445433D}" type="presParOf" srcId="{82A729B4-C347-4769-8B7B-2C9CFF04DB30}" destId="{7C11D787-49A7-4B77-A355-6766C1F90F05}" srcOrd="2" destOrd="0" presId="urn:microsoft.com/office/officeart/2005/8/layout/hList7"/>
    <dgm:cxn modelId="{5A9C7564-8DF6-41B9-8E60-84190E03948A}" type="presParOf" srcId="{82A729B4-C347-4769-8B7B-2C9CFF04DB30}" destId="{26BEA8E1-3FF6-4162-BEBB-2143C390F3C8}" srcOrd="3" destOrd="0" presId="urn:microsoft.com/office/officeart/2005/8/layout/hList7"/>
    <dgm:cxn modelId="{861BC5FD-15E1-4683-A21D-E2CF5C794703}" type="presParOf" srcId="{D55730B9-B05F-4341-A428-E3F9D85B6F35}" destId="{91B63E3B-CF10-4148-AB23-2980EA76D5C2}" srcOrd="1" destOrd="0" presId="urn:microsoft.com/office/officeart/2005/8/layout/hList7"/>
    <dgm:cxn modelId="{69790302-1417-4C96-B24D-7486E46F0796}" type="presParOf" srcId="{D55730B9-B05F-4341-A428-E3F9D85B6F35}" destId="{1413BC23-BEBB-476E-8627-53D8EC4D448E}" srcOrd="2" destOrd="0" presId="urn:microsoft.com/office/officeart/2005/8/layout/hList7"/>
    <dgm:cxn modelId="{3BC1CEC2-E59F-426C-B797-6EAC9119EA69}" type="presParOf" srcId="{1413BC23-BEBB-476E-8627-53D8EC4D448E}" destId="{EC2500CC-DB46-4969-8F84-19A4815D1225}" srcOrd="0" destOrd="0" presId="urn:microsoft.com/office/officeart/2005/8/layout/hList7"/>
    <dgm:cxn modelId="{EECD9EBB-F1D6-4133-B826-9BE0A546F3C1}" type="presParOf" srcId="{1413BC23-BEBB-476E-8627-53D8EC4D448E}" destId="{F31AB5BE-402A-4533-8FB2-D98A61AB7B1F}" srcOrd="1" destOrd="0" presId="urn:microsoft.com/office/officeart/2005/8/layout/hList7"/>
    <dgm:cxn modelId="{6B114143-6A0E-4733-8755-00DB1FFE754C}" type="presParOf" srcId="{1413BC23-BEBB-476E-8627-53D8EC4D448E}" destId="{CC5A4097-0730-4FF2-8AA0-98AAEA41805E}" srcOrd="2" destOrd="0" presId="urn:microsoft.com/office/officeart/2005/8/layout/hList7"/>
    <dgm:cxn modelId="{65BF66D6-C620-41AA-BFB0-2AC40B3A3681}" type="presParOf" srcId="{1413BC23-BEBB-476E-8627-53D8EC4D448E}" destId="{016B0642-4544-49FE-A81B-CA4912B94E75}" srcOrd="3" destOrd="0" presId="urn:microsoft.com/office/officeart/2005/8/layout/hList7"/>
    <dgm:cxn modelId="{F7C4CC61-AE45-4CDB-84D8-BFEF9841E4ED}" type="presParOf" srcId="{D55730B9-B05F-4341-A428-E3F9D85B6F35}" destId="{791A63CD-37E9-4D42-B297-21B8BAA3BD5E}" srcOrd="3" destOrd="0" presId="urn:microsoft.com/office/officeart/2005/8/layout/hList7"/>
    <dgm:cxn modelId="{EC637F3C-985D-44B6-A44D-F936F30E3A62}" type="presParOf" srcId="{D55730B9-B05F-4341-A428-E3F9D85B6F35}" destId="{9D0E859C-7E92-4FBC-A5BA-478BFDA6F26E}" srcOrd="4" destOrd="0" presId="urn:microsoft.com/office/officeart/2005/8/layout/hList7"/>
    <dgm:cxn modelId="{B7A3CA11-FBFE-4DDF-961B-8107CF6076DC}" type="presParOf" srcId="{9D0E859C-7E92-4FBC-A5BA-478BFDA6F26E}" destId="{BEFE5246-4A55-4650-8800-3ABA74DF927F}" srcOrd="0" destOrd="0" presId="urn:microsoft.com/office/officeart/2005/8/layout/hList7"/>
    <dgm:cxn modelId="{EEA429D3-69F6-473E-A139-16844F8F3336}" type="presParOf" srcId="{9D0E859C-7E92-4FBC-A5BA-478BFDA6F26E}" destId="{81783203-C5FD-43CC-96BE-F9E90AB08BD2}" srcOrd="1" destOrd="0" presId="urn:microsoft.com/office/officeart/2005/8/layout/hList7"/>
    <dgm:cxn modelId="{6D5DE77B-49B1-4474-99C5-7927A611BF38}" type="presParOf" srcId="{9D0E859C-7E92-4FBC-A5BA-478BFDA6F26E}" destId="{0577E284-18CA-446A-94AB-823ECDAE271C}" srcOrd="2" destOrd="0" presId="urn:microsoft.com/office/officeart/2005/8/layout/hList7"/>
    <dgm:cxn modelId="{A93AE65B-5798-4921-AD7D-F17ACEFB303A}" type="presParOf" srcId="{9D0E859C-7E92-4FBC-A5BA-478BFDA6F26E}" destId="{662C6DD3-E22D-44CE-9A34-BC468C24BFD5}" srcOrd="3" destOrd="0" presId="urn:microsoft.com/office/officeart/2005/8/layout/hList7"/>
    <dgm:cxn modelId="{B8C238C5-656D-481E-85AD-E9D18CCE5629}" type="presParOf" srcId="{D55730B9-B05F-4341-A428-E3F9D85B6F35}" destId="{FCE14D7C-86CB-40D4-BAD1-A6916CA67E1D}" srcOrd="5" destOrd="0" presId="urn:microsoft.com/office/officeart/2005/8/layout/hList7"/>
    <dgm:cxn modelId="{3E46505C-9938-46F8-AADB-5FCEB4C6EEBE}" type="presParOf" srcId="{D55730B9-B05F-4341-A428-E3F9D85B6F35}" destId="{CD598DB5-303E-4EA3-9BDA-F748055920C9}" srcOrd="6" destOrd="0" presId="urn:microsoft.com/office/officeart/2005/8/layout/hList7"/>
    <dgm:cxn modelId="{0F9D1DCF-92AD-4C89-B68E-01AF8E728B3C}" type="presParOf" srcId="{CD598DB5-303E-4EA3-9BDA-F748055920C9}" destId="{198108BF-2C24-4966-9EB6-7EA99D7695AA}" srcOrd="0" destOrd="0" presId="urn:microsoft.com/office/officeart/2005/8/layout/hList7"/>
    <dgm:cxn modelId="{5412F3E5-BDC9-444A-9B38-7FF601E3DC29}" type="presParOf" srcId="{CD598DB5-303E-4EA3-9BDA-F748055920C9}" destId="{37C0E908-37F5-4EA6-BFDB-6EEAA3D70584}" srcOrd="1" destOrd="0" presId="urn:microsoft.com/office/officeart/2005/8/layout/hList7"/>
    <dgm:cxn modelId="{0D150A7C-DD5F-496D-AECC-32C1AB7363F8}" type="presParOf" srcId="{CD598DB5-303E-4EA3-9BDA-F748055920C9}" destId="{77447C9E-D535-4247-B165-82429409DBF0}" srcOrd="2" destOrd="0" presId="urn:microsoft.com/office/officeart/2005/8/layout/hList7"/>
    <dgm:cxn modelId="{4E0C0DDC-53A6-4A89-B504-7B3F59C81219}" type="presParOf" srcId="{CD598DB5-303E-4EA3-9BDA-F748055920C9}" destId="{FF61C763-0354-45BD-A083-C9F1320809D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27A9FC-A401-4EAF-AD50-38F5EE66BF9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90AE02C-B5DA-4FCA-99F0-6E42B67771F3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009D7F4-E389-420A-B7AF-B13E75113AE2}" type="parTrans" cxnId="{89B6EC81-464F-4FA3-91FF-726778CAA932}">
      <dgm:prSet/>
      <dgm:spPr/>
      <dgm:t>
        <a:bodyPr/>
        <a:lstStyle/>
        <a:p>
          <a:endParaRPr lang="zh-TW" altLang="en-US"/>
        </a:p>
      </dgm:t>
    </dgm:pt>
    <dgm:pt modelId="{C7A83A8F-CEA2-48B8-B7D8-B165F0B8BA51}" type="sibTrans" cxnId="{89B6EC81-464F-4FA3-91FF-726778CAA932}">
      <dgm:prSet/>
      <dgm:spPr/>
      <dgm:t>
        <a:bodyPr/>
        <a:lstStyle/>
        <a:p>
          <a:endParaRPr lang="zh-TW" altLang="en-US"/>
        </a:p>
      </dgm:t>
    </dgm:pt>
    <dgm:pt modelId="{7DCFA035-0C63-416A-A03B-5ED8C040232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89C071E-5BFB-496F-9D36-B971EA4FBEAA}" type="parTrans" cxnId="{EE832825-9107-4350-85B7-C36F7CF36C9B}">
      <dgm:prSet/>
      <dgm:spPr/>
      <dgm:t>
        <a:bodyPr/>
        <a:lstStyle/>
        <a:p>
          <a:endParaRPr lang="zh-TW" altLang="en-US"/>
        </a:p>
      </dgm:t>
    </dgm:pt>
    <dgm:pt modelId="{D590E3C6-93EA-452F-BB46-A704CA24E30A}" type="sibTrans" cxnId="{EE832825-9107-4350-85B7-C36F7CF36C9B}">
      <dgm:prSet/>
      <dgm:spPr/>
      <dgm:t>
        <a:bodyPr/>
        <a:lstStyle/>
        <a:p>
          <a:endParaRPr lang="zh-TW" altLang="en-US"/>
        </a:p>
      </dgm:t>
    </dgm:pt>
    <dgm:pt modelId="{5134326D-4D0F-4870-9C27-9A962E5AD207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60E58AE9-3DE0-432B-887E-B2B877A82CCB}" type="parTrans" cxnId="{17A2C5E5-274E-4659-980F-716C61FDADAE}">
      <dgm:prSet/>
      <dgm:spPr/>
      <dgm:t>
        <a:bodyPr/>
        <a:lstStyle/>
        <a:p>
          <a:endParaRPr lang="zh-TW" altLang="en-US"/>
        </a:p>
      </dgm:t>
    </dgm:pt>
    <dgm:pt modelId="{59EA2C87-4FF1-4D8D-8003-1407831C8B9A}" type="sibTrans" cxnId="{17A2C5E5-274E-4659-980F-716C61FDADAE}">
      <dgm:prSet/>
      <dgm:spPr/>
      <dgm:t>
        <a:bodyPr/>
        <a:lstStyle/>
        <a:p>
          <a:endParaRPr lang="zh-TW" altLang="en-US"/>
        </a:p>
      </dgm:t>
    </dgm:pt>
    <dgm:pt modelId="{FFA4EBE2-DE51-4E96-BF4C-5722268BF1B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87572CCA-99AF-4724-A789-C1FF08D2EF43}" type="parTrans" cxnId="{40DFE071-2A4A-42BD-BBE4-A915A8EC9658}">
      <dgm:prSet/>
      <dgm:spPr/>
      <dgm:t>
        <a:bodyPr/>
        <a:lstStyle/>
        <a:p>
          <a:endParaRPr lang="zh-TW" altLang="en-US"/>
        </a:p>
      </dgm:t>
    </dgm:pt>
    <dgm:pt modelId="{6E690FE5-04D2-4DD7-8BA7-DB7CD210A76A}" type="sibTrans" cxnId="{40DFE071-2A4A-42BD-BBE4-A915A8EC9658}">
      <dgm:prSet/>
      <dgm:spPr/>
      <dgm:t>
        <a:bodyPr/>
        <a:lstStyle/>
        <a:p>
          <a:endParaRPr lang="zh-TW" altLang="en-US"/>
        </a:p>
      </dgm:t>
    </dgm:pt>
    <dgm:pt modelId="{5D624A93-91E1-4AA1-AE5E-E59BBECB78FC}" type="pres">
      <dgm:prSet presAssocID="{7627A9FC-A401-4EAF-AD50-38F5EE66BF95}" presName="rootNode" presStyleCnt="0">
        <dgm:presLayoutVars>
          <dgm:chMax/>
          <dgm:chPref/>
          <dgm:dir/>
          <dgm:animLvl val="lvl"/>
        </dgm:presLayoutVars>
      </dgm:prSet>
      <dgm:spPr/>
    </dgm:pt>
    <dgm:pt modelId="{F99A6C10-17EE-43E9-98D6-4A9DCC8C839D}" type="pres">
      <dgm:prSet presAssocID="{290AE02C-B5DA-4FCA-99F0-6E42B67771F3}" presName="composite" presStyleCnt="0"/>
      <dgm:spPr/>
    </dgm:pt>
    <dgm:pt modelId="{91544A63-3B75-40C4-8A17-4C8AB9285448}" type="pres">
      <dgm:prSet presAssocID="{290AE02C-B5DA-4FCA-99F0-6E42B67771F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738AF8C-C97F-4078-A613-75BFE7383E59}" type="pres">
      <dgm:prSet presAssocID="{290AE02C-B5DA-4FCA-99F0-6E42B67771F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BFF696-5B48-45B7-B146-9906DD80E6AC}" type="pres">
      <dgm:prSet presAssocID="{290AE02C-B5DA-4FCA-99F0-6E42B67771F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36D9776-8C65-4E2A-B006-9BCDCD626B6C}" type="pres">
      <dgm:prSet presAssocID="{C7A83A8F-CEA2-48B8-B7D8-B165F0B8BA51}" presName="sibTrans" presStyleCnt="0"/>
      <dgm:spPr/>
    </dgm:pt>
    <dgm:pt modelId="{604DAC58-0EA4-4487-925D-A677B568B6F9}" type="pres">
      <dgm:prSet presAssocID="{5134326D-4D0F-4870-9C27-9A962E5AD207}" presName="composite" presStyleCnt="0"/>
      <dgm:spPr/>
    </dgm:pt>
    <dgm:pt modelId="{E2ABB71B-8F89-43A8-8901-B521FCEFA30C}" type="pres">
      <dgm:prSet presAssocID="{5134326D-4D0F-4870-9C27-9A962E5AD20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FE013DF-12E7-462E-93E2-397113A0B394}" type="pres">
      <dgm:prSet presAssocID="{5134326D-4D0F-4870-9C27-9A962E5AD20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FA3AC7F-2DFF-40EC-BB94-651BD22459D7}" type="pres">
      <dgm:prSet presAssocID="{5134326D-4D0F-4870-9C27-9A962E5AD20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7A2C5E5-274E-4659-980F-716C61FDADAE}" srcId="{7627A9FC-A401-4EAF-AD50-38F5EE66BF95}" destId="{5134326D-4D0F-4870-9C27-9A962E5AD207}" srcOrd="1" destOrd="0" parTransId="{60E58AE9-3DE0-432B-887E-B2B877A82CCB}" sibTransId="{59EA2C87-4FF1-4D8D-8003-1407831C8B9A}"/>
    <dgm:cxn modelId="{A9DA3E7E-7C15-40E9-A748-32F9BFD8AD51}" type="presOf" srcId="{5134326D-4D0F-4870-9C27-9A962E5AD207}" destId="{E2ABB71B-8F89-43A8-8901-B521FCEFA30C}" srcOrd="0" destOrd="0" presId="urn:microsoft.com/office/officeart/2008/layout/TitledPictureBlocks"/>
    <dgm:cxn modelId="{6C7104F7-9A7C-445A-B122-35DBDB3B70AC}" type="presOf" srcId="{7627A9FC-A401-4EAF-AD50-38F5EE66BF95}" destId="{5D624A93-91E1-4AA1-AE5E-E59BBECB78FC}" srcOrd="0" destOrd="0" presId="urn:microsoft.com/office/officeart/2008/layout/TitledPictureBlocks"/>
    <dgm:cxn modelId="{89B6EC81-464F-4FA3-91FF-726778CAA932}" srcId="{7627A9FC-A401-4EAF-AD50-38F5EE66BF95}" destId="{290AE02C-B5DA-4FCA-99F0-6E42B67771F3}" srcOrd="0" destOrd="0" parTransId="{B009D7F4-E389-420A-B7AF-B13E75113AE2}" sibTransId="{C7A83A8F-CEA2-48B8-B7D8-B165F0B8BA51}"/>
    <dgm:cxn modelId="{EE832825-9107-4350-85B7-C36F7CF36C9B}" srcId="{290AE02C-B5DA-4FCA-99F0-6E42B67771F3}" destId="{7DCFA035-0C63-416A-A03B-5ED8C0402326}" srcOrd="0" destOrd="0" parTransId="{189C071E-5BFB-496F-9D36-B971EA4FBEAA}" sibTransId="{D590E3C6-93EA-452F-BB46-A704CA24E30A}"/>
    <dgm:cxn modelId="{40DFE071-2A4A-42BD-BBE4-A915A8EC9658}" srcId="{5134326D-4D0F-4870-9C27-9A962E5AD207}" destId="{FFA4EBE2-DE51-4E96-BF4C-5722268BF1BE}" srcOrd="0" destOrd="0" parTransId="{87572CCA-99AF-4724-A789-C1FF08D2EF43}" sibTransId="{6E690FE5-04D2-4DD7-8BA7-DB7CD210A76A}"/>
    <dgm:cxn modelId="{40795852-CC14-4FB5-9FB9-C7B98AAE0F05}" type="presOf" srcId="{7DCFA035-0C63-416A-A03B-5ED8C0402326}" destId="{2CBFF696-5B48-45B7-B146-9906DD80E6AC}" srcOrd="0" destOrd="0" presId="urn:microsoft.com/office/officeart/2008/layout/TitledPictureBlocks"/>
    <dgm:cxn modelId="{1ECC449A-5F91-40C3-A4CE-0008B181F8F5}" type="presOf" srcId="{290AE02C-B5DA-4FCA-99F0-6E42B67771F3}" destId="{91544A63-3B75-40C4-8A17-4C8AB9285448}" srcOrd="0" destOrd="0" presId="urn:microsoft.com/office/officeart/2008/layout/TitledPictureBlocks"/>
    <dgm:cxn modelId="{7F26D73E-611E-4996-8A85-F4161A63AF37}" type="presOf" srcId="{FFA4EBE2-DE51-4E96-BF4C-5722268BF1BE}" destId="{9FA3AC7F-2DFF-40EC-BB94-651BD22459D7}" srcOrd="0" destOrd="0" presId="urn:microsoft.com/office/officeart/2008/layout/TitledPictureBlocks"/>
    <dgm:cxn modelId="{FF066864-6953-4FFE-80BE-2828A6C2C20F}" type="presParOf" srcId="{5D624A93-91E1-4AA1-AE5E-E59BBECB78FC}" destId="{F99A6C10-17EE-43E9-98D6-4A9DCC8C839D}" srcOrd="0" destOrd="0" presId="urn:microsoft.com/office/officeart/2008/layout/TitledPictureBlocks"/>
    <dgm:cxn modelId="{7D6677A8-07BE-4623-AA57-8DAAEE4A32D1}" type="presParOf" srcId="{F99A6C10-17EE-43E9-98D6-4A9DCC8C839D}" destId="{91544A63-3B75-40C4-8A17-4C8AB9285448}" srcOrd="0" destOrd="0" presId="urn:microsoft.com/office/officeart/2008/layout/TitledPictureBlocks"/>
    <dgm:cxn modelId="{DDEE43A9-B41F-4DFC-AE80-204FDDE1EC4A}" type="presParOf" srcId="{F99A6C10-17EE-43E9-98D6-4A9DCC8C839D}" destId="{A738AF8C-C97F-4078-A613-75BFE7383E59}" srcOrd="1" destOrd="0" presId="urn:microsoft.com/office/officeart/2008/layout/TitledPictureBlocks"/>
    <dgm:cxn modelId="{E79CFF3A-17DE-4352-B131-21176C7FE9B4}" type="presParOf" srcId="{F99A6C10-17EE-43E9-98D6-4A9DCC8C839D}" destId="{2CBFF696-5B48-45B7-B146-9906DD80E6AC}" srcOrd="2" destOrd="0" presId="urn:microsoft.com/office/officeart/2008/layout/TitledPictureBlocks"/>
    <dgm:cxn modelId="{4CEEAA3C-33C9-4ECC-9F13-3E4E8DF69723}" type="presParOf" srcId="{5D624A93-91E1-4AA1-AE5E-E59BBECB78FC}" destId="{F36D9776-8C65-4E2A-B006-9BCDCD626B6C}" srcOrd="1" destOrd="0" presId="urn:microsoft.com/office/officeart/2008/layout/TitledPictureBlocks"/>
    <dgm:cxn modelId="{1C46D583-5DA6-4C40-A84B-180D681636DB}" type="presParOf" srcId="{5D624A93-91E1-4AA1-AE5E-E59BBECB78FC}" destId="{604DAC58-0EA4-4487-925D-A677B568B6F9}" srcOrd="2" destOrd="0" presId="urn:microsoft.com/office/officeart/2008/layout/TitledPictureBlocks"/>
    <dgm:cxn modelId="{1BB4DA40-3C29-4DB7-A2A1-46882074825D}" type="presParOf" srcId="{604DAC58-0EA4-4487-925D-A677B568B6F9}" destId="{E2ABB71B-8F89-43A8-8901-B521FCEFA30C}" srcOrd="0" destOrd="0" presId="urn:microsoft.com/office/officeart/2008/layout/TitledPictureBlocks"/>
    <dgm:cxn modelId="{8DFB501A-5792-4FDB-964C-51F2ED4B5056}" type="presParOf" srcId="{604DAC58-0EA4-4487-925D-A677B568B6F9}" destId="{FFE013DF-12E7-462E-93E2-397113A0B394}" srcOrd="1" destOrd="0" presId="urn:microsoft.com/office/officeart/2008/layout/TitledPictureBlocks"/>
    <dgm:cxn modelId="{B69681B3-0289-4399-BBE0-A5FA67321116}" type="presParOf" srcId="{604DAC58-0EA4-4487-925D-A677B568B6F9}" destId="{9FA3AC7F-2DFF-40EC-BB94-651BD22459D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86AE8A-B89F-4497-B1CB-985D91B2F18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54342D7-5F3C-4502-9E5C-EEE3C7D0FD40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46C715CE-0538-4A03-95F8-CB9005EB21E1}" type="parTrans" cxnId="{E9E63DCB-5A39-45F2-BCF1-B7243F206B95}">
      <dgm:prSet/>
      <dgm:spPr/>
      <dgm:t>
        <a:bodyPr/>
        <a:lstStyle/>
        <a:p>
          <a:endParaRPr lang="zh-TW" altLang="en-US"/>
        </a:p>
      </dgm:t>
    </dgm:pt>
    <dgm:pt modelId="{3AF213D7-2224-4238-815F-6BFB891AAEA3}" type="sibTrans" cxnId="{E9E63DCB-5A39-45F2-BCF1-B7243F206B95}">
      <dgm:prSet/>
      <dgm:spPr/>
      <dgm:t>
        <a:bodyPr/>
        <a:lstStyle/>
        <a:p>
          <a:endParaRPr lang="zh-TW" altLang="en-US"/>
        </a:p>
      </dgm:t>
    </dgm:pt>
    <dgm:pt modelId="{57F7562F-F308-4C93-9C69-3F86A2CD6A9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80AE218-71CF-42C7-B870-1B42E2D8760D}" type="parTrans" cxnId="{59BE811E-4772-4009-8F4D-9FD0AE0E411C}">
      <dgm:prSet/>
      <dgm:spPr/>
      <dgm:t>
        <a:bodyPr/>
        <a:lstStyle/>
        <a:p>
          <a:endParaRPr lang="zh-TW" altLang="en-US"/>
        </a:p>
      </dgm:t>
    </dgm:pt>
    <dgm:pt modelId="{3185AA27-B43B-4BB0-ADDA-E0455DF9F64C}" type="sibTrans" cxnId="{59BE811E-4772-4009-8F4D-9FD0AE0E411C}">
      <dgm:prSet/>
      <dgm:spPr/>
      <dgm:t>
        <a:bodyPr/>
        <a:lstStyle/>
        <a:p>
          <a:endParaRPr lang="zh-TW" altLang="en-US"/>
        </a:p>
      </dgm:t>
    </dgm:pt>
    <dgm:pt modelId="{2B11D4CD-EB55-42C7-9F08-9A707C0A5CE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7A8F006-F7B2-495D-9620-D16C7C4490C1}" type="parTrans" cxnId="{12F8F903-79CF-477C-869C-C2C7625B00D4}">
      <dgm:prSet/>
      <dgm:spPr/>
      <dgm:t>
        <a:bodyPr/>
        <a:lstStyle/>
        <a:p>
          <a:endParaRPr lang="zh-TW" altLang="en-US"/>
        </a:p>
      </dgm:t>
    </dgm:pt>
    <dgm:pt modelId="{F6FD60C8-EF15-491F-9814-3D1F81758EA0}" type="sibTrans" cxnId="{12F8F903-79CF-477C-869C-C2C7625B00D4}">
      <dgm:prSet/>
      <dgm:spPr/>
      <dgm:t>
        <a:bodyPr/>
        <a:lstStyle/>
        <a:p>
          <a:endParaRPr lang="zh-TW" altLang="en-US"/>
        </a:p>
      </dgm:t>
    </dgm:pt>
    <dgm:pt modelId="{F3CAD83F-B580-4346-A5E5-F4D60B0A89C5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52FD072-FE9D-4AEF-9ACA-2123903DEAA5}" type="parTrans" cxnId="{666A58D4-FE8E-4C69-995F-42F3283184C7}">
      <dgm:prSet/>
      <dgm:spPr/>
      <dgm:t>
        <a:bodyPr/>
        <a:lstStyle/>
        <a:p>
          <a:endParaRPr lang="zh-TW" altLang="en-US"/>
        </a:p>
      </dgm:t>
    </dgm:pt>
    <dgm:pt modelId="{BAE00B1C-F4BB-4D3F-AFA9-F00515135E39}" type="sibTrans" cxnId="{666A58D4-FE8E-4C69-995F-42F3283184C7}">
      <dgm:prSet/>
      <dgm:spPr/>
      <dgm:t>
        <a:bodyPr/>
        <a:lstStyle/>
        <a:p>
          <a:endParaRPr lang="zh-TW" altLang="en-US"/>
        </a:p>
      </dgm:t>
    </dgm:pt>
    <dgm:pt modelId="{D2DC7120-E387-4264-96D2-F2F8B4F8E65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9A48D1A-31FE-45DC-9D2A-1CE5E68955D0}" type="parTrans" cxnId="{FCA8EBBD-0A89-49BC-9A68-83B800E4B6AA}">
      <dgm:prSet/>
      <dgm:spPr/>
      <dgm:t>
        <a:bodyPr/>
        <a:lstStyle/>
        <a:p>
          <a:endParaRPr lang="zh-TW" altLang="en-US"/>
        </a:p>
      </dgm:t>
    </dgm:pt>
    <dgm:pt modelId="{7C2412FD-9BCF-4063-8B9A-6AAC1E99CB75}" type="sibTrans" cxnId="{FCA8EBBD-0A89-49BC-9A68-83B800E4B6AA}">
      <dgm:prSet/>
      <dgm:spPr/>
      <dgm:t>
        <a:bodyPr/>
        <a:lstStyle/>
        <a:p>
          <a:endParaRPr lang="zh-TW" altLang="en-US"/>
        </a:p>
      </dgm:t>
    </dgm:pt>
    <dgm:pt modelId="{5DB07BDB-0D3A-4382-AA0D-0D74E34A924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A49329F9-1050-4337-BDEC-22B940ADC2CF}" type="parTrans" cxnId="{CF071A94-6E25-44AA-9F63-9054120B4023}">
      <dgm:prSet/>
      <dgm:spPr/>
      <dgm:t>
        <a:bodyPr/>
        <a:lstStyle/>
        <a:p>
          <a:endParaRPr lang="zh-TW" altLang="en-US"/>
        </a:p>
      </dgm:t>
    </dgm:pt>
    <dgm:pt modelId="{3CBDDBF1-A71B-4730-87EC-5057F9F75B1E}" type="sibTrans" cxnId="{CF071A94-6E25-44AA-9F63-9054120B4023}">
      <dgm:prSet/>
      <dgm:spPr/>
      <dgm:t>
        <a:bodyPr/>
        <a:lstStyle/>
        <a:p>
          <a:endParaRPr lang="zh-TW" altLang="en-US"/>
        </a:p>
      </dgm:t>
    </dgm:pt>
    <dgm:pt modelId="{B259AA0C-3EA6-4AF9-B5F1-219FC357034F}" type="pres">
      <dgm:prSet presAssocID="{D186AE8A-B89F-4497-B1CB-985D91B2F18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6BF2CA3-3AD9-4973-8842-4B55CFCF6E9D}" type="pres">
      <dgm:prSet presAssocID="{D186AE8A-B89F-4497-B1CB-985D91B2F18F}" presName="cycle" presStyleCnt="0"/>
      <dgm:spPr/>
    </dgm:pt>
    <dgm:pt modelId="{FB1A5421-36E1-4198-A90A-EC9796D4BA2D}" type="pres">
      <dgm:prSet presAssocID="{D186AE8A-B89F-4497-B1CB-985D91B2F18F}" presName="centerShape" presStyleCnt="0"/>
      <dgm:spPr/>
    </dgm:pt>
    <dgm:pt modelId="{A2927278-027C-4208-8DFD-4C47849954DD}" type="pres">
      <dgm:prSet presAssocID="{D186AE8A-B89F-4497-B1CB-985D91B2F18F}" presName="connSite" presStyleLbl="node1" presStyleIdx="0" presStyleCnt="3"/>
      <dgm:spPr/>
    </dgm:pt>
    <dgm:pt modelId="{4496E979-2817-4B59-93AE-01472D8C4639}" type="pres">
      <dgm:prSet presAssocID="{D186AE8A-B89F-4497-B1CB-985D91B2F18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0D715C5-7308-49D4-AEE6-FD97D01D7FC2}" type="pres">
      <dgm:prSet presAssocID="{46C715CE-0538-4A03-95F8-CB9005EB21E1}" presName="Name25" presStyleLbl="parChTrans1D1" presStyleIdx="0" presStyleCnt="2"/>
      <dgm:spPr/>
    </dgm:pt>
    <dgm:pt modelId="{CAA0F4AE-C4E3-4062-8183-D79C4D030BD6}" type="pres">
      <dgm:prSet presAssocID="{554342D7-5F3C-4502-9E5C-EEE3C7D0FD40}" presName="node" presStyleCnt="0"/>
      <dgm:spPr/>
    </dgm:pt>
    <dgm:pt modelId="{AA7FC8E2-E5B0-4B04-B5EC-9051965C1EC9}" type="pres">
      <dgm:prSet presAssocID="{554342D7-5F3C-4502-9E5C-EEE3C7D0FD40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EDB216F2-D407-4A09-894F-7A101FFA940C}" type="pres">
      <dgm:prSet presAssocID="{554342D7-5F3C-4502-9E5C-EEE3C7D0FD40}" presName="childNode" presStyleLbl="revTx" presStyleIdx="0" presStyleCnt="2">
        <dgm:presLayoutVars>
          <dgm:bulletEnabled val="1"/>
        </dgm:presLayoutVars>
      </dgm:prSet>
      <dgm:spPr/>
    </dgm:pt>
    <dgm:pt modelId="{EA9702B6-7644-4CE3-BE62-2B85CF2FBB38}" type="pres">
      <dgm:prSet presAssocID="{652FD072-FE9D-4AEF-9ACA-2123903DEAA5}" presName="Name25" presStyleLbl="parChTrans1D1" presStyleIdx="1" presStyleCnt="2"/>
      <dgm:spPr/>
    </dgm:pt>
    <dgm:pt modelId="{3902FAD1-4424-4061-A861-1681BA29BA10}" type="pres">
      <dgm:prSet presAssocID="{F3CAD83F-B580-4346-A5E5-F4D60B0A89C5}" presName="node" presStyleCnt="0"/>
      <dgm:spPr/>
    </dgm:pt>
    <dgm:pt modelId="{192262E4-40B6-4F4C-B5ED-8EB541046131}" type="pres">
      <dgm:prSet presAssocID="{F3CAD83F-B580-4346-A5E5-F4D60B0A89C5}" presName="parentNode" presStyleLbl="node1" presStyleIdx="2" presStyleCnt="3" custLinFactNeighborX="28666" custLinFactNeighborY="4045">
        <dgm:presLayoutVars>
          <dgm:chMax val="1"/>
          <dgm:bulletEnabled val="1"/>
        </dgm:presLayoutVars>
      </dgm:prSet>
      <dgm:spPr/>
    </dgm:pt>
    <dgm:pt modelId="{D0C24BD9-D2C1-46F5-BCF4-3F1B3898D2A8}" type="pres">
      <dgm:prSet presAssocID="{F3CAD83F-B580-4346-A5E5-F4D60B0A89C5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CA8EBBD-0A89-49BC-9A68-83B800E4B6AA}" srcId="{F3CAD83F-B580-4346-A5E5-F4D60B0A89C5}" destId="{D2DC7120-E387-4264-96D2-F2F8B4F8E651}" srcOrd="0" destOrd="0" parTransId="{D9A48D1A-31FE-45DC-9D2A-1CE5E68955D0}" sibTransId="{7C2412FD-9BCF-4063-8B9A-6AAC1E99CB75}"/>
    <dgm:cxn modelId="{12F8F903-79CF-477C-869C-C2C7625B00D4}" srcId="{554342D7-5F3C-4502-9E5C-EEE3C7D0FD40}" destId="{2B11D4CD-EB55-42C7-9F08-9A707C0A5CE8}" srcOrd="1" destOrd="0" parTransId="{27A8F006-F7B2-495D-9620-D16C7C4490C1}" sibTransId="{F6FD60C8-EF15-491F-9814-3D1F81758EA0}"/>
    <dgm:cxn modelId="{5D483AE3-54DE-40B1-B009-B29E0ADE5394}" type="presOf" srcId="{D186AE8A-B89F-4497-B1CB-985D91B2F18F}" destId="{B259AA0C-3EA6-4AF9-B5F1-219FC357034F}" srcOrd="0" destOrd="0" presId="urn:microsoft.com/office/officeart/2005/8/layout/radial2"/>
    <dgm:cxn modelId="{CEA2A940-F641-4793-B3FE-E442A5EAEFFD}" type="presOf" srcId="{D2DC7120-E387-4264-96D2-F2F8B4F8E651}" destId="{D0C24BD9-D2C1-46F5-BCF4-3F1B3898D2A8}" srcOrd="0" destOrd="0" presId="urn:microsoft.com/office/officeart/2005/8/layout/radial2"/>
    <dgm:cxn modelId="{F9946A86-7800-4099-9254-4E6681A59A5C}" type="presOf" srcId="{46C715CE-0538-4A03-95F8-CB9005EB21E1}" destId="{D0D715C5-7308-49D4-AEE6-FD97D01D7FC2}" srcOrd="0" destOrd="0" presId="urn:microsoft.com/office/officeart/2005/8/layout/radial2"/>
    <dgm:cxn modelId="{E9E63DCB-5A39-45F2-BCF1-B7243F206B95}" srcId="{D186AE8A-B89F-4497-B1CB-985D91B2F18F}" destId="{554342D7-5F3C-4502-9E5C-EEE3C7D0FD40}" srcOrd="0" destOrd="0" parTransId="{46C715CE-0538-4A03-95F8-CB9005EB21E1}" sibTransId="{3AF213D7-2224-4238-815F-6BFB891AAEA3}"/>
    <dgm:cxn modelId="{008A2592-AAEB-424E-8936-49B54EC6E8BA}" type="presOf" srcId="{652FD072-FE9D-4AEF-9ACA-2123903DEAA5}" destId="{EA9702B6-7644-4CE3-BE62-2B85CF2FBB38}" srcOrd="0" destOrd="0" presId="urn:microsoft.com/office/officeart/2005/8/layout/radial2"/>
    <dgm:cxn modelId="{CF071A94-6E25-44AA-9F63-9054120B4023}" srcId="{F3CAD83F-B580-4346-A5E5-F4D60B0A89C5}" destId="{5DB07BDB-0D3A-4382-AA0D-0D74E34A9243}" srcOrd="1" destOrd="0" parTransId="{A49329F9-1050-4337-BDEC-22B940ADC2CF}" sibTransId="{3CBDDBF1-A71B-4730-87EC-5057F9F75B1E}"/>
    <dgm:cxn modelId="{35F97D42-7907-4AF0-A7AA-C0D8CFFADD37}" type="presOf" srcId="{2B11D4CD-EB55-42C7-9F08-9A707C0A5CE8}" destId="{EDB216F2-D407-4A09-894F-7A101FFA940C}" srcOrd="0" destOrd="1" presId="urn:microsoft.com/office/officeart/2005/8/layout/radial2"/>
    <dgm:cxn modelId="{59BE811E-4772-4009-8F4D-9FD0AE0E411C}" srcId="{554342D7-5F3C-4502-9E5C-EEE3C7D0FD40}" destId="{57F7562F-F308-4C93-9C69-3F86A2CD6A99}" srcOrd="0" destOrd="0" parTransId="{680AE218-71CF-42C7-B870-1B42E2D8760D}" sibTransId="{3185AA27-B43B-4BB0-ADDA-E0455DF9F64C}"/>
    <dgm:cxn modelId="{31278214-B60A-4071-8B7F-D258E8A15CDB}" type="presOf" srcId="{F3CAD83F-B580-4346-A5E5-F4D60B0A89C5}" destId="{192262E4-40B6-4F4C-B5ED-8EB541046131}" srcOrd="0" destOrd="0" presId="urn:microsoft.com/office/officeart/2005/8/layout/radial2"/>
    <dgm:cxn modelId="{FA3B5114-56A9-4A77-BD05-92C9F5850E47}" type="presOf" srcId="{5DB07BDB-0D3A-4382-AA0D-0D74E34A9243}" destId="{D0C24BD9-D2C1-46F5-BCF4-3F1B3898D2A8}" srcOrd="0" destOrd="1" presId="urn:microsoft.com/office/officeart/2005/8/layout/radial2"/>
    <dgm:cxn modelId="{0E4E753C-F4FA-437C-95B2-706300FC64FA}" type="presOf" srcId="{554342D7-5F3C-4502-9E5C-EEE3C7D0FD40}" destId="{AA7FC8E2-E5B0-4B04-B5EC-9051965C1EC9}" srcOrd="0" destOrd="0" presId="urn:microsoft.com/office/officeart/2005/8/layout/radial2"/>
    <dgm:cxn modelId="{D41BE2A2-BFFC-4E8A-BF26-7F4032FBF127}" type="presOf" srcId="{57F7562F-F308-4C93-9C69-3F86A2CD6A99}" destId="{EDB216F2-D407-4A09-894F-7A101FFA940C}" srcOrd="0" destOrd="0" presId="urn:microsoft.com/office/officeart/2005/8/layout/radial2"/>
    <dgm:cxn modelId="{666A58D4-FE8E-4C69-995F-42F3283184C7}" srcId="{D186AE8A-B89F-4497-B1CB-985D91B2F18F}" destId="{F3CAD83F-B580-4346-A5E5-F4D60B0A89C5}" srcOrd="1" destOrd="0" parTransId="{652FD072-FE9D-4AEF-9ACA-2123903DEAA5}" sibTransId="{BAE00B1C-F4BB-4D3F-AFA9-F00515135E39}"/>
    <dgm:cxn modelId="{CA59D2CD-58DC-4BC1-8896-DEDC492C5C5B}" type="presParOf" srcId="{B259AA0C-3EA6-4AF9-B5F1-219FC357034F}" destId="{B6BF2CA3-3AD9-4973-8842-4B55CFCF6E9D}" srcOrd="0" destOrd="0" presId="urn:microsoft.com/office/officeart/2005/8/layout/radial2"/>
    <dgm:cxn modelId="{BF237E50-8D6E-4250-8FEF-0916ED71ECE9}" type="presParOf" srcId="{B6BF2CA3-3AD9-4973-8842-4B55CFCF6E9D}" destId="{FB1A5421-36E1-4198-A90A-EC9796D4BA2D}" srcOrd="0" destOrd="0" presId="urn:microsoft.com/office/officeart/2005/8/layout/radial2"/>
    <dgm:cxn modelId="{B0964C3C-F5D2-4FBD-92ED-2DF40FF3EB0C}" type="presParOf" srcId="{FB1A5421-36E1-4198-A90A-EC9796D4BA2D}" destId="{A2927278-027C-4208-8DFD-4C47849954DD}" srcOrd="0" destOrd="0" presId="urn:microsoft.com/office/officeart/2005/8/layout/radial2"/>
    <dgm:cxn modelId="{97953018-0462-469D-8435-865D66D9C60B}" type="presParOf" srcId="{FB1A5421-36E1-4198-A90A-EC9796D4BA2D}" destId="{4496E979-2817-4B59-93AE-01472D8C4639}" srcOrd="1" destOrd="0" presId="urn:microsoft.com/office/officeart/2005/8/layout/radial2"/>
    <dgm:cxn modelId="{7A65DA91-5CF8-492E-B913-BC5CCB227E38}" type="presParOf" srcId="{B6BF2CA3-3AD9-4973-8842-4B55CFCF6E9D}" destId="{D0D715C5-7308-49D4-AEE6-FD97D01D7FC2}" srcOrd="1" destOrd="0" presId="urn:microsoft.com/office/officeart/2005/8/layout/radial2"/>
    <dgm:cxn modelId="{82FE3DF5-C616-4D99-BA10-7CD97B17EB51}" type="presParOf" srcId="{B6BF2CA3-3AD9-4973-8842-4B55CFCF6E9D}" destId="{CAA0F4AE-C4E3-4062-8183-D79C4D030BD6}" srcOrd="2" destOrd="0" presId="urn:microsoft.com/office/officeart/2005/8/layout/radial2"/>
    <dgm:cxn modelId="{F03F2045-46C2-43DD-9F1F-BAFC51106B36}" type="presParOf" srcId="{CAA0F4AE-C4E3-4062-8183-D79C4D030BD6}" destId="{AA7FC8E2-E5B0-4B04-B5EC-9051965C1EC9}" srcOrd="0" destOrd="0" presId="urn:microsoft.com/office/officeart/2005/8/layout/radial2"/>
    <dgm:cxn modelId="{39371C88-9D6E-45A3-936C-487809A48367}" type="presParOf" srcId="{CAA0F4AE-C4E3-4062-8183-D79C4D030BD6}" destId="{EDB216F2-D407-4A09-894F-7A101FFA940C}" srcOrd="1" destOrd="0" presId="urn:microsoft.com/office/officeart/2005/8/layout/radial2"/>
    <dgm:cxn modelId="{7D055E03-7688-47C5-9C13-6F46A70C766A}" type="presParOf" srcId="{B6BF2CA3-3AD9-4973-8842-4B55CFCF6E9D}" destId="{EA9702B6-7644-4CE3-BE62-2B85CF2FBB38}" srcOrd="3" destOrd="0" presId="urn:microsoft.com/office/officeart/2005/8/layout/radial2"/>
    <dgm:cxn modelId="{9AAEB03B-4D7A-4FAF-8163-4A1630C68CB4}" type="presParOf" srcId="{B6BF2CA3-3AD9-4973-8842-4B55CFCF6E9D}" destId="{3902FAD1-4424-4061-A861-1681BA29BA10}" srcOrd="4" destOrd="0" presId="urn:microsoft.com/office/officeart/2005/8/layout/radial2"/>
    <dgm:cxn modelId="{53CB77CA-193F-4A97-AAC6-89232894F9E8}" type="presParOf" srcId="{3902FAD1-4424-4061-A861-1681BA29BA10}" destId="{192262E4-40B6-4F4C-B5ED-8EB541046131}" srcOrd="0" destOrd="0" presId="urn:microsoft.com/office/officeart/2005/8/layout/radial2"/>
    <dgm:cxn modelId="{82F39AC6-4BFC-4719-9C1C-CBCBF64B8D40}" type="presParOf" srcId="{3902FAD1-4424-4061-A861-1681BA29BA10}" destId="{D0C24BD9-D2C1-46F5-BCF4-3F1B3898D2A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1FABF-6DB9-41A6-8265-6387742C363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6BEA8E1-3FF6-4162-BEBB-2143C390F3C8}">
      <dsp:nvSpPr>
        <dsp:cNvPr id="0" name=""/>
        <dsp:cNvSpPr/>
      </dsp:nvSpPr>
      <dsp:spPr>
        <a:xfrm>
          <a:off x="154363" y="321655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2500CC-DB46-4969-8F84-19A4815D122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16B0642-4544-49FE-A81B-CA4912B94E7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EFE5246-4A55-4650-8800-3ABA74DF927F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62C6DD3-E22D-44CE-9A34-BC468C24BFD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98108BF-2C24-4966-9EB6-7EA99D7695A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F61C763-0354-45BD-A083-C9F1320809D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EB3E73D-E086-4FA9-91B7-046F949A0C3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8AF8C-C97F-4078-A613-75BFE7383E5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BFF696-5B48-45B7-B146-9906DD80E6A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91544A63-3B75-40C4-8A17-4C8AB928544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FFE013DF-12E7-462E-93E2-397113A0B39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3AC7F-2DFF-40EC-BB94-651BD22459D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E2ABB71B-8F89-43A8-8901-B521FCEFA30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702B6-7644-4CE3-BE62-2B85CF2FBB38}">
      <dsp:nvSpPr>
        <dsp:cNvPr id="0" name=""/>
        <dsp:cNvSpPr/>
      </dsp:nvSpPr>
      <dsp:spPr>
        <a:xfrm rot="1510994">
          <a:off x="2708986" y="2989697"/>
          <a:ext cx="1364177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1364177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715C5-7308-49D4-AEE6-FD97D01D7FC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96E979-2817-4B59-93AE-01472D8C4639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FC8E2-E5B0-4B04-B5EC-9051965C1EC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EDB216F2-D407-4A09-894F-7A101FFA940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192262E4-40B6-4F4C-B5ED-8EB541046131}">
      <dsp:nvSpPr>
        <dsp:cNvPr id="0" name=""/>
        <dsp:cNvSpPr/>
      </dsp:nvSpPr>
      <dsp:spPr>
        <a:xfrm>
          <a:off x="3927323" y="2821374"/>
          <a:ext cx="1704588" cy="170458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4176954" y="3071005"/>
        <a:ext cx="1205326" cy="1205326"/>
      </dsp:txXfrm>
    </dsp:sp>
    <dsp:sp modelId="{D0C24BD9-D2C1-46F5-BCF4-3F1B3898D2A8}">
      <dsp:nvSpPr>
        <dsp:cNvPr id="0" name=""/>
        <dsp:cNvSpPr/>
      </dsp:nvSpPr>
      <dsp:spPr>
        <a:xfrm>
          <a:off x="5802370" y="2821374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802370" y="2821374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accent4">
                <a:lumMod val="40000"/>
                <a:lumOff val="60000"/>
              </a:schemeClr>
            </a:gs>
            <a:gs pos="30000">
              <a:schemeClr val="accent1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細明體-ExtB" panose="02020500000000000000" pitchFamily="18" charset="-120"/>
                <a:ea typeface="細明體-ExtB" panose="02020500000000000000" pitchFamily="18" charset="-120"/>
              </a:rPr>
              <a:t>防疫大作戰</a:t>
            </a:r>
            <a:endParaRPr lang="zh-TW" altLang="en-US" sz="4800" dirty="0">
              <a:latin typeface="細明體-ExtB" panose="02020500000000000000" pitchFamily="18" charset="-120"/>
              <a:ea typeface="細明體-ExtB" panose="020205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492896"/>
            <a:ext cx="532859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2244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40616"/>
            <a:ext cx="1512168" cy="151216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64814"/>
            <a:ext cx="1564186" cy="156418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864814"/>
            <a:ext cx="1600190" cy="160019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252" y="1893623"/>
            <a:ext cx="1672198" cy="167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2118"/>
              </p:ext>
            </p:extLst>
          </p:nvPr>
        </p:nvGraphicFramePr>
        <p:xfrm>
          <a:off x="45720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6536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細明體-ExtB</vt:lpstr>
      <vt:lpstr>微軟正黑體 Light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2022-11-28T03:48:55Z</dcterms:modified>
</cp:coreProperties>
</file>