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C0FFCD-4285-4126-A915-E86230F0D76B}" type="doc">
      <dgm:prSet loTypeId="urn:microsoft.com/office/officeart/2005/8/layout/hList7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546602C8-A5C7-46ED-92E3-C349F45146BD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2566FDD2-D0E4-4F3A-9396-AF9A4DA9832D}" type="parTrans" cxnId="{F1680DB6-81B1-4DCF-B872-A6BE3BD7A6EE}">
      <dgm:prSet/>
      <dgm:spPr/>
      <dgm:t>
        <a:bodyPr/>
        <a:lstStyle/>
        <a:p>
          <a:endParaRPr lang="zh-TW" altLang="en-US"/>
        </a:p>
      </dgm:t>
    </dgm:pt>
    <dgm:pt modelId="{209A3B37-7C18-4D0F-A226-DBF36EEAE117}" type="sibTrans" cxnId="{F1680DB6-81B1-4DCF-B872-A6BE3BD7A6EE}">
      <dgm:prSet/>
      <dgm:spPr/>
      <dgm:t>
        <a:bodyPr/>
        <a:lstStyle/>
        <a:p>
          <a:endParaRPr lang="zh-TW" altLang="en-US"/>
        </a:p>
      </dgm:t>
    </dgm:pt>
    <dgm:pt modelId="{C6D0DFE3-937B-4A7A-B3B6-C09BEEAA603D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1045640C-AEAE-4941-970F-8F2D0FD51D65}" type="parTrans" cxnId="{B1D679DA-0BCE-4215-AD43-BE245CD402B7}">
      <dgm:prSet/>
      <dgm:spPr/>
      <dgm:t>
        <a:bodyPr/>
        <a:lstStyle/>
        <a:p>
          <a:endParaRPr lang="zh-TW" altLang="en-US"/>
        </a:p>
      </dgm:t>
    </dgm:pt>
    <dgm:pt modelId="{119F796E-1103-4528-98BE-2F03E72142D5}" type="sibTrans" cxnId="{B1D679DA-0BCE-4215-AD43-BE245CD402B7}">
      <dgm:prSet/>
      <dgm:spPr/>
      <dgm:t>
        <a:bodyPr/>
        <a:lstStyle/>
        <a:p>
          <a:endParaRPr lang="zh-TW" altLang="en-US"/>
        </a:p>
      </dgm:t>
    </dgm:pt>
    <dgm:pt modelId="{395A951C-F912-490B-A1E2-8C1C81F80FA7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F31AB161-2A47-4771-8C4C-DE90A2ADDA55}" type="parTrans" cxnId="{6B9C5B2A-57A8-4F95-A9C3-DE074769B6F7}">
      <dgm:prSet/>
      <dgm:spPr/>
      <dgm:t>
        <a:bodyPr/>
        <a:lstStyle/>
        <a:p>
          <a:endParaRPr lang="zh-TW" altLang="en-US"/>
        </a:p>
      </dgm:t>
    </dgm:pt>
    <dgm:pt modelId="{67C4A826-8294-4E50-A8F9-22D4F202EC2C}" type="sibTrans" cxnId="{6B9C5B2A-57A8-4F95-A9C3-DE074769B6F7}">
      <dgm:prSet/>
      <dgm:spPr/>
      <dgm:t>
        <a:bodyPr/>
        <a:lstStyle/>
        <a:p>
          <a:endParaRPr lang="zh-TW" altLang="en-US"/>
        </a:p>
      </dgm:t>
    </dgm:pt>
    <dgm:pt modelId="{F17F0F6C-7CAC-4B5E-9481-FE0198278180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EC2BD93A-F259-4D72-83CB-E906AB2E1291}" type="parTrans" cxnId="{4FC97BD7-A0C5-4B67-A19D-F5E37FE41165}">
      <dgm:prSet/>
      <dgm:spPr/>
      <dgm:t>
        <a:bodyPr/>
        <a:lstStyle/>
        <a:p>
          <a:endParaRPr lang="zh-TW" altLang="en-US"/>
        </a:p>
      </dgm:t>
    </dgm:pt>
    <dgm:pt modelId="{070151E5-5ED2-4E6D-A00F-15CE39499C16}" type="sibTrans" cxnId="{4FC97BD7-A0C5-4B67-A19D-F5E37FE41165}">
      <dgm:prSet/>
      <dgm:spPr/>
      <dgm:t>
        <a:bodyPr/>
        <a:lstStyle/>
        <a:p>
          <a:endParaRPr lang="zh-TW" altLang="en-US"/>
        </a:p>
      </dgm:t>
    </dgm:pt>
    <dgm:pt modelId="{272BA8DE-84CB-4198-A90E-6B7E96FD723F}" type="pres">
      <dgm:prSet presAssocID="{48C0FFCD-4285-4126-A915-E86230F0D76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06B95645-2EFE-4C97-89C2-0F104FA23FD7}" type="pres">
      <dgm:prSet presAssocID="{48C0FFCD-4285-4126-A915-E86230F0D76B}" presName="fgShape" presStyleLbl="fgShp" presStyleIdx="0" presStyleCnt="1"/>
      <dgm:spPr/>
    </dgm:pt>
    <dgm:pt modelId="{A6BC3CB0-05B5-4B0A-844E-6E290F5DA3D8}" type="pres">
      <dgm:prSet presAssocID="{48C0FFCD-4285-4126-A915-E86230F0D76B}" presName="linComp" presStyleCnt="0"/>
      <dgm:spPr/>
    </dgm:pt>
    <dgm:pt modelId="{9B8F7585-0B53-40D7-8230-711051320704}" type="pres">
      <dgm:prSet presAssocID="{546602C8-A5C7-46ED-92E3-C349F45146BD}" presName="compNode" presStyleCnt="0"/>
      <dgm:spPr/>
    </dgm:pt>
    <dgm:pt modelId="{7EE2775D-5425-4BCF-BFD4-F4EC5F0D29AE}" type="pres">
      <dgm:prSet presAssocID="{546602C8-A5C7-46ED-92E3-C349F45146BD}" presName="bkgdShape" presStyleLbl="node1" presStyleIdx="0" presStyleCnt="4" custLinFactNeighborX="-14417" custLinFactNeighborY="3182"/>
      <dgm:spPr/>
      <dgm:t>
        <a:bodyPr/>
        <a:lstStyle/>
        <a:p>
          <a:endParaRPr lang="zh-TW" altLang="en-US"/>
        </a:p>
      </dgm:t>
    </dgm:pt>
    <dgm:pt modelId="{2461C4C1-04CA-4122-9674-9BEF67FC4A44}" type="pres">
      <dgm:prSet presAssocID="{546602C8-A5C7-46ED-92E3-C349F45146BD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48C9744-FE31-4FE6-B688-110E36892E15}" type="pres">
      <dgm:prSet presAssocID="{546602C8-A5C7-46ED-92E3-C349F45146BD}" presName="invisiNode" presStyleLbl="node1" presStyleIdx="0" presStyleCnt="4"/>
      <dgm:spPr/>
    </dgm:pt>
    <dgm:pt modelId="{8F5A9FD6-EADE-4190-99C6-B9E2C3E28986}" type="pres">
      <dgm:prSet presAssocID="{546602C8-A5C7-46ED-92E3-C349F45146BD}" presName="imagNode" presStyleLbl="fgImgPlace1" presStyleIdx="0" presStyleCnt="4" custScaleX="116252"/>
      <dgm:spPr/>
    </dgm:pt>
    <dgm:pt modelId="{37247229-3B1A-4A8B-90D0-87FB215DAD69}" type="pres">
      <dgm:prSet presAssocID="{209A3B37-7C18-4D0F-A226-DBF36EEAE117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69EDF2EA-9AD7-40F5-AE08-BA7FB76F2D1B}" type="pres">
      <dgm:prSet presAssocID="{C6D0DFE3-937B-4A7A-B3B6-C09BEEAA603D}" presName="compNode" presStyleCnt="0"/>
      <dgm:spPr/>
    </dgm:pt>
    <dgm:pt modelId="{0ADFBD21-6488-470B-9860-F5900EC25FEF}" type="pres">
      <dgm:prSet presAssocID="{C6D0DFE3-937B-4A7A-B3B6-C09BEEAA603D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57EC53CF-47CE-4A88-BDB7-39A3F9DD9584}" type="pres">
      <dgm:prSet presAssocID="{C6D0DFE3-937B-4A7A-B3B6-C09BEEAA603D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1C62729-C25A-46B9-8BC5-25B3280008CF}" type="pres">
      <dgm:prSet presAssocID="{C6D0DFE3-937B-4A7A-B3B6-C09BEEAA603D}" presName="invisiNode" presStyleLbl="node1" presStyleIdx="1" presStyleCnt="4"/>
      <dgm:spPr/>
    </dgm:pt>
    <dgm:pt modelId="{8C32CE16-39BE-4C24-8AF7-89B673FBB04D}" type="pres">
      <dgm:prSet presAssocID="{C6D0DFE3-937B-4A7A-B3B6-C09BEEAA603D}" presName="imagNode" presStyleLbl="fgImgPlace1" presStyleIdx="1" presStyleCnt="4" custLinFactNeighborX="3225" custLinFactNeighborY="6204"/>
      <dgm:spPr/>
    </dgm:pt>
    <dgm:pt modelId="{D1AABEEC-2E48-4838-97F1-226BC554D29D}" type="pres">
      <dgm:prSet presAssocID="{119F796E-1103-4528-98BE-2F03E72142D5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4FA01172-7294-43BB-A55D-3DE3DAAFCCCE}" type="pres">
      <dgm:prSet presAssocID="{395A951C-F912-490B-A1E2-8C1C81F80FA7}" presName="compNode" presStyleCnt="0"/>
      <dgm:spPr/>
    </dgm:pt>
    <dgm:pt modelId="{878CD44E-CADB-43A9-ADE1-1BB19E2DA617}" type="pres">
      <dgm:prSet presAssocID="{395A951C-F912-490B-A1E2-8C1C81F80FA7}" presName="bkgdShape" presStyleLbl="node1" presStyleIdx="2" presStyleCnt="4" custLinFactNeighborX="-3822" custLinFactNeighborY="-3182"/>
      <dgm:spPr/>
      <dgm:t>
        <a:bodyPr/>
        <a:lstStyle/>
        <a:p>
          <a:endParaRPr lang="zh-TW" altLang="en-US"/>
        </a:p>
      </dgm:t>
    </dgm:pt>
    <dgm:pt modelId="{0C2A8B1C-DB2F-49A6-8E35-FAB93F809E06}" type="pres">
      <dgm:prSet presAssocID="{395A951C-F912-490B-A1E2-8C1C81F80FA7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249AB33-8637-4BF4-B206-682015255BA2}" type="pres">
      <dgm:prSet presAssocID="{395A951C-F912-490B-A1E2-8C1C81F80FA7}" presName="invisiNode" presStyleLbl="node1" presStyleIdx="2" presStyleCnt="4"/>
      <dgm:spPr/>
    </dgm:pt>
    <dgm:pt modelId="{A09DDA90-0D76-484B-B36E-98607EF53261}" type="pres">
      <dgm:prSet presAssocID="{395A951C-F912-490B-A1E2-8C1C81F80FA7}" presName="imagNode" presStyleLbl="fgImgPlace1" presStyleIdx="2" presStyleCnt="4"/>
      <dgm:spPr/>
    </dgm:pt>
    <dgm:pt modelId="{001B38F9-645B-431D-B52B-81451AC443D9}" type="pres">
      <dgm:prSet presAssocID="{67C4A826-8294-4E50-A8F9-22D4F202EC2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4311E52C-5D0E-40B0-B2EA-2F1FBC93302F}" type="pres">
      <dgm:prSet presAssocID="{F17F0F6C-7CAC-4B5E-9481-FE0198278180}" presName="compNode" presStyleCnt="0"/>
      <dgm:spPr/>
    </dgm:pt>
    <dgm:pt modelId="{4B191B3A-C2DB-4CE0-A61F-F1BE74383084}" type="pres">
      <dgm:prSet presAssocID="{F17F0F6C-7CAC-4B5E-9481-FE0198278180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2F613A5E-8E6B-45B1-93FC-E6682AFB6881}" type="pres">
      <dgm:prSet presAssocID="{F17F0F6C-7CAC-4B5E-9481-FE0198278180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B729F53-905C-487B-973E-F7A159748502}" type="pres">
      <dgm:prSet presAssocID="{F17F0F6C-7CAC-4B5E-9481-FE0198278180}" presName="invisiNode" presStyleLbl="node1" presStyleIdx="3" presStyleCnt="4"/>
      <dgm:spPr/>
    </dgm:pt>
    <dgm:pt modelId="{A83A0D20-DAFE-4323-9D24-2F4A140EB6CD}" type="pres">
      <dgm:prSet presAssocID="{F17F0F6C-7CAC-4B5E-9481-FE0198278180}" presName="imagNode" presStyleLbl="fgImgPlace1" presStyleIdx="3" presStyleCnt="4"/>
      <dgm:spPr/>
    </dgm:pt>
  </dgm:ptLst>
  <dgm:cxnLst>
    <dgm:cxn modelId="{62784571-D629-4587-B6A9-B9766EBB9D97}" type="presOf" srcId="{119F796E-1103-4528-98BE-2F03E72142D5}" destId="{D1AABEEC-2E48-4838-97F1-226BC554D29D}" srcOrd="0" destOrd="0" presId="urn:microsoft.com/office/officeart/2005/8/layout/hList7"/>
    <dgm:cxn modelId="{68F2904E-3B1E-4E9A-A2E3-51530AA42889}" type="presOf" srcId="{C6D0DFE3-937B-4A7A-B3B6-C09BEEAA603D}" destId="{0ADFBD21-6488-470B-9860-F5900EC25FEF}" srcOrd="0" destOrd="0" presId="urn:microsoft.com/office/officeart/2005/8/layout/hList7"/>
    <dgm:cxn modelId="{C10BBBED-D041-4CB1-9B04-DA3259558295}" type="presOf" srcId="{F17F0F6C-7CAC-4B5E-9481-FE0198278180}" destId="{2F613A5E-8E6B-45B1-93FC-E6682AFB6881}" srcOrd="1" destOrd="0" presId="urn:microsoft.com/office/officeart/2005/8/layout/hList7"/>
    <dgm:cxn modelId="{8412CBC7-B0B2-4907-870C-24D8E6221441}" type="presOf" srcId="{395A951C-F912-490B-A1E2-8C1C81F80FA7}" destId="{0C2A8B1C-DB2F-49A6-8E35-FAB93F809E06}" srcOrd="1" destOrd="0" presId="urn:microsoft.com/office/officeart/2005/8/layout/hList7"/>
    <dgm:cxn modelId="{46B3C78D-F70E-4797-88AC-32A9254E0A40}" type="presOf" srcId="{F17F0F6C-7CAC-4B5E-9481-FE0198278180}" destId="{4B191B3A-C2DB-4CE0-A61F-F1BE74383084}" srcOrd="0" destOrd="0" presId="urn:microsoft.com/office/officeart/2005/8/layout/hList7"/>
    <dgm:cxn modelId="{6B9C5B2A-57A8-4F95-A9C3-DE074769B6F7}" srcId="{48C0FFCD-4285-4126-A915-E86230F0D76B}" destId="{395A951C-F912-490B-A1E2-8C1C81F80FA7}" srcOrd="2" destOrd="0" parTransId="{F31AB161-2A47-4771-8C4C-DE90A2ADDA55}" sibTransId="{67C4A826-8294-4E50-A8F9-22D4F202EC2C}"/>
    <dgm:cxn modelId="{B1D679DA-0BCE-4215-AD43-BE245CD402B7}" srcId="{48C0FFCD-4285-4126-A915-E86230F0D76B}" destId="{C6D0DFE3-937B-4A7A-B3B6-C09BEEAA603D}" srcOrd="1" destOrd="0" parTransId="{1045640C-AEAE-4941-970F-8F2D0FD51D65}" sibTransId="{119F796E-1103-4528-98BE-2F03E72142D5}"/>
    <dgm:cxn modelId="{DD38FD41-D05E-45F2-A40F-D30B95991517}" type="presOf" srcId="{48C0FFCD-4285-4126-A915-E86230F0D76B}" destId="{272BA8DE-84CB-4198-A90E-6B7E96FD723F}" srcOrd="0" destOrd="0" presId="urn:microsoft.com/office/officeart/2005/8/layout/hList7"/>
    <dgm:cxn modelId="{4B9007A5-DBF4-4602-AA4A-B6FD523EAFB9}" type="presOf" srcId="{546602C8-A5C7-46ED-92E3-C349F45146BD}" destId="{7EE2775D-5425-4BCF-BFD4-F4EC5F0D29AE}" srcOrd="0" destOrd="0" presId="urn:microsoft.com/office/officeart/2005/8/layout/hList7"/>
    <dgm:cxn modelId="{12F71375-B6EA-47B6-A8ED-F1443DBAA834}" type="presOf" srcId="{67C4A826-8294-4E50-A8F9-22D4F202EC2C}" destId="{001B38F9-645B-431D-B52B-81451AC443D9}" srcOrd="0" destOrd="0" presId="urn:microsoft.com/office/officeart/2005/8/layout/hList7"/>
    <dgm:cxn modelId="{48A3FB0E-C7B1-48D4-9C11-52164A0B381D}" type="presOf" srcId="{C6D0DFE3-937B-4A7A-B3B6-C09BEEAA603D}" destId="{57EC53CF-47CE-4A88-BDB7-39A3F9DD9584}" srcOrd="1" destOrd="0" presId="urn:microsoft.com/office/officeart/2005/8/layout/hList7"/>
    <dgm:cxn modelId="{51F042C3-52EB-4C2D-885D-4EE27C9AA201}" type="presOf" srcId="{395A951C-F912-490B-A1E2-8C1C81F80FA7}" destId="{878CD44E-CADB-43A9-ADE1-1BB19E2DA617}" srcOrd="0" destOrd="0" presId="urn:microsoft.com/office/officeart/2005/8/layout/hList7"/>
    <dgm:cxn modelId="{4FC97BD7-A0C5-4B67-A19D-F5E37FE41165}" srcId="{48C0FFCD-4285-4126-A915-E86230F0D76B}" destId="{F17F0F6C-7CAC-4B5E-9481-FE0198278180}" srcOrd="3" destOrd="0" parTransId="{EC2BD93A-F259-4D72-83CB-E906AB2E1291}" sibTransId="{070151E5-5ED2-4E6D-A00F-15CE39499C16}"/>
    <dgm:cxn modelId="{84E6B496-B47D-4114-99BD-107A6A46FB8C}" type="presOf" srcId="{546602C8-A5C7-46ED-92E3-C349F45146BD}" destId="{2461C4C1-04CA-4122-9674-9BEF67FC4A44}" srcOrd="1" destOrd="0" presId="urn:microsoft.com/office/officeart/2005/8/layout/hList7"/>
    <dgm:cxn modelId="{0806AAA1-8946-4388-B7F0-2F086FF41F8F}" type="presOf" srcId="{209A3B37-7C18-4D0F-A226-DBF36EEAE117}" destId="{37247229-3B1A-4A8B-90D0-87FB215DAD69}" srcOrd="0" destOrd="0" presId="urn:microsoft.com/office/officeart/2005/8/layout/hList7"/>
    <dgm:cxn modelId="{F1680DB6-81B1-4DCF-B872-A6BE3BD7A6EE}" srcId="{48C0FFCD-4285-4126-A915-E86230F0D76B}" destId="{546602C8-A5C7-46ED-92E3-C349F45146BD}" srcOrd="0" destOrd="0" parTransId="{2566FDD2-D0E4-4F3A-9396-AF9A4DA9832D}" sibTransId="{209A3B37-7C18-4D0F-A226-DBF36EEAE117}"/>
    <dgm:cxn modelId="{E2211B8F-A9CD-4B13-B2D8-9320D1FC37D2}" type="presParOf" srcId="{272BA8DE-84CB-4198-A90E-6B7E96FD723F}" destId="{06B95645-2EFE-4C97-89C2-0F104FA23FD7}" srcOrd="0" destOrd="0" presId="urn:microsoft.com/office/officeart/2005/8/layout/hList7"/>
    <dgm:cxn modelId="{B95DC4C0-1BEC-4780-B84C-549B2D07F2A1}" type="presParOf" srcId="{272BA8DE-84CB-4198-A90E-6B7E96FD723F}" destId="{A6BC3CB0-05B5-4B0A-844E-6E290F5DA3D8}" srcOrd="1" destOrd="0" presId="urn:microsoft.com/office/officeart/2005/8/layout/hList7"/>
    <dgm:cxn modelId="{BB9D7CC5-49C4-4AED-B1A4-684A904190F6}" type="presParOf" srcId="{A6BC3CB0-05B5-4B0A-844E-6E290F5DA3D8}" destId="{9B8F7585-0B53-40D7-8230-711051320704}" srcOrd="0" destOrd="0" presId="urn:microsoft.com/office/officeart/2005/8/layout/hList7"/>
    <dgm:cxn modelId="{257456A9-5E28-4FDE-8CA5-F5F7F49247AA}" type="presParOf" srcId="{9B8F7585-0B53-40D7-8230-711051320704}" destId="{7EE2775D-5425-4BCF-BFD4-F4EC5F0D29AE}" srcOrd="0" destOrd="0" presId="urn:microsoft.com/office/officeart/2005/8/layout/hList7"/>
    <dgm:cxn modelId="{4C64BFB5-DC89-4974-A03C-595F7FE2037D}" type="presParOf" srcId="{9B8F7585-0B53-40D7-8230-711051320704}" destId="{2461C4C1-04CA-4122-9674-9BEF67FC4A44}" srcOrd="1" destOrd="0" presId="urn:microsoft.com/office/officeart/2005/8/layout/hList7"/>
    <dgm:cxn modelId="{B25E832E-5407-48EB-8B05-E0EBC3723B80}" type="presParOf" srcId="{9B8F7585-0B53-40D7-8230-711051320704}" destId="{D48C9744-FE31-4FE6-B688-110E36892E15}" srcOrd="2" destOrd="0" presId="urn:microsoft.com/office/officeart/2005/8/layout/hList7"/>
    <dgm:cxn modelId="{DE883C5F-3DF4-47F2-B890-F73AC94C0E22}" type="presParOf" srcId="{9B8F7585-0B53-40D7-8230-711051320704}" destId="{8F5A9FD6-EADE-4190-99C6-B9E2C3E28986}" srcOrd="3" destOrd="0" presId="urn:microsoft.com/office/officeart/2005/8/layout/hList7"/>
    <dgm:cxn modelId="{4CF7AC74-543F-4013-A0A0-E119F4691AE1}" type="presParOf" srcId="{A6BC3CB0-05B5-4B0A-844E-6E290F5DA3D8}" destId="{37247229-3B1A-4A8B-90D0-87FB215DAD69}" srcOrd="1" destOrd="0" presId="urn:microsoft.com/office/officeart/2005/8/layout/hList7"/>
    <dgm:cxn modelId="{FF1D403E-2060-4F29-85D0-1272E3FF9112}" type="presParOf" srcId="{A6BC3CB0-05B5-4B0A-844E-6E290F5DA3D8}" destId="{69EDF2EA-9AD7-40F5-AE08-BA7FB76F2D1B}" srcOrd="2" destOrd="0" presId="urn:microsoft.com/office/officeart/2005/8/layout/hList7"/>
    <dgm:cxn modelId="{1AB1F2AE-8A84-4E4C-A39D-20AE5F9780AE}" type="presParOf" srcId="{69EDF2EA-9AD7-40F5-AE08-BA7FB76F2D1B}" destId="{0ADFBD21-6488-470B-9860-F5900EC25FEF}" srcOrd="0" destOrd="0" presId="urn:microsoft.com/office/officeart/2005/8/layout/hList7"/>
    <dgm:cxn modelId="{BB91E4BF-6A84-4E8A-B36E-F0E98067B5BE}" type="presParOf" srcId="{69EDF2EA-9AD7-40F5-AE08-BA7FB76F2D1B}" destId="{57EC53CF-47CE-4A88-BDB7-39A3F9DD9584}" srcOrd="1" destOrd="0" presId="urn:microsoft.com/office/officeart/2005/8/layout/hList7"/>
    <dgm:cxn modelId="{6138FE78-3C7B-4B10-800C-EC41CE84DDE7}" type="presParOf" srcId="{69EDF2EA-9AD7-40F5-AE08-BA7FB76F2D1B}" destId="{C1C62729-C25A-46B9-8BC5-25B3280008CF}" srcOrd="2" destOrd="0" presId="urn:microsoft.com/office/officeart/2005/8/layout/hList7"/>
    <dgm:cxn modelId="{3E824B2A-5D3F-400B-A2D7-1158C6CFCF14}" type="presParOf" srcId="{69EDF2EA-9AD7-40F5-AE08-BA7FB76F2D1B}" destId="{8C32CE16-39BE-4C24-8AF7-89B673FBB04D}" srcOrd="3" destOrd="0" presId="urn:microsoft.com/office/officeart/2005/8/layout/hList7"/>
    <dgm:cxn modelId="{63ED2B3B-B5F2-498A-8EAE-EF5E12CAEFFC}" type="presParOf" srcId="{A6BC3CB0-05B5-4B0A-844E-6E290F5DA3D8}" destId="{D1AABEEC-2E48-4838-97F1-226BC554D29D}" srcOrd="3" destOrd="0" presId="urn:microsoft.com/office/officeart/2005/8/layout/hList7"/>
    <dgm:cxn modelId="{67D616BB-EBD8-4169-9EC8-4C3C85A6EA93}" type="presParOf" srcId="{A6BC3CB0-05B5-4B0A-844E-6E290F5DA3D8}" destId="{4FA01172-7294-43BB-A55D-3DE3DAAFCCCE}" srcOrd="4" destOrd="0" presId="urn:microsoft.com/office/officeart/2005/8/layout/hList7"/>
    <dgm:cxn modelId="{86823704-282F-47F9-95F5-8C9A66DB9E50}" type="presParOf" srcId="{4FA01172-7294-43BB-A55D-3DE3DAAFCCCE}" destId="{878CD44E-CADB-43A9-ADE1-1BB19E2DA617}" srcOrd="0" destOrd="0" presId="urn:microsoft.com/office/officeart/2005/8/layout/hList7"/>
    <dgm:cxn modelId="{3BFB0A41-27C3-4FA7-84D6-1A240DE22C71}" type="presParOf" srcId="{4FA01172-7294-43BB-A55D-3DE3DAAFCCCE}" destId="{0C2A8B1C-DB2F-49A6-8E35-FAB93F809E06}" srcOrd="1" destOrd="0" presId="urn:microsoft.com/office/officeart/2005/8/layout/hList7"/>
    <dgm:cxn modelId="{3C167DEF-5891-4AAA-A467-C7F36177BB62}" type="presParOf" srcId="{4FA01172-7294-43BB-A55D-3DE3DAAFCCCE}" destId="{F249AB33-8637-4BF4-B206-682015255BA2}" srcOrd="2" destOrd="0" presId="urn:microsoft.com/office/officeart/2005/8/layout/hList7"/>
    <dgm:cxn modelId="{9D9BF875-FEDD-436D-9780-3A3E8CE2B309}" type="presParOf" srcId="{4FA01172-7294-43BB-A55D-3DE3DAAFCCCE}" destId="{A09DDA90-0D76-484B-B36E-98607EF53261}" srcOrd="3" destOrd="0" presId="urn:microsoft.com/office/officeart/2005/8/layout/hList7"/>
    <dgm:cxn modelId="{FF7B9F1B-87B3-4664-BC32-7E522692B4F8}" type="presParOf" srcId="{A6BC3CB0-05B5-4B0A-844E-6E290F5DA3D8}" destId="{001B38F9-645B-431D-B52B-81451AC443D9}" srcOrd="5" destOrd="0" presId="urn:microsoft.com/office/officeart/2005/8/layout/hList7"/>
    <dgm:cxn modelId="{0B0DB1BE-6280-4DD9-9145-4089D34B0648}" type="presParOf" srcId="{A6BC3CB0-05B5-4B0A-844E-6E290F5DA3D8}" destId="{4311E52C-5D0E-40B0-B2EA-2F1FBC93302F}" srcOrd="6" destOrd="0" presId="urn:microsoft.com/office/officeart/2005/8/layout/hList7"/>
    <dgm:cxn modelId="{ECA3E4C7-F037-427F-BD8D-C6A9839BE977}" type="presParOf" srcId="{4311E52C-5D0E-40B0-B2EA-2F1FBC93302F}" destId="{4B191B3A-C2DB-4CE0-A61F-F1BE74383084}" srcOrd="0" destOrd="0" presId="urn:microsoft.com/office/officeart/2005/8/layout/hList7"/>
    <dgm:cxn modelId="{EBB9F049-BDC1-4391-B5F3-953619F98895}" type="presParOf" srcId="{4311E52C-5D0E-40B0-B2EA-2F1FBC93302F}" destId="{2F613A5E-8E6B-45B1-93FC-E6682AFB6881}" srcOrd="1" destOrd="0" presId="urn:microsoft.com/office/officeart/2005/8/layout/hList7"/>
    <dgm:cxn modelId="{33A4A567-05D8-404F-AF0F-51B7B25104EE}" type="presParOf" srcId="{4311E52C-5D0E-40B0-B2EA-2F1FBC93302F}" destId="{1B729F53-905C-487B-973E-F7A159748502}" srcOrd="2" destOrd="0" presId="urn:microsoft.com/office/officeart/2005/8/layout/hList7"/>
    <dgm:cxn modelId="{F4D915B6-5660-41EF-8533-2467C293CE23}" type="presParOf" srcId="{4311E52C-5D0E-40B0-B2EA-2F1FBC93302F}" destId="{A83A0D20-DAFE-4323-9D24-2F4A140EB6CD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7821EA7-023F-431A-AEBC-99C323761E06}" type="doc">
      <dgm:prSet loTypeId="urn:microsoft.com/office/officeart/2008/layout/TitledPictureBlocks" loCatId="picture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7CBA8EB4-EF67-44D2-8D35-5E79943DB687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29768EFD-F542-48AE-A892-756BD159900E}" type="parTrans" cxnId="{738E749F-5272-4DC6-916B-7D0750355537}">
      <dgm:prSet/>
      <dgm:spPr/>
      <dgm:t>
        <a:bodyPr/>
        <a:lstStyle/>
        <a:p>
          <a:endParaRPr lang="zh-TW" altLang="en-US"/>
        </a:p>
      </dgm:t>
    </dgm:pt>
    <dgm:pt modelId="{8D8BB78E-0A10-4761-9BA1-EFC4A953A204}" type="sibTrans" cxnId="{738E749F-5272-4DC6-916B-7D0750355537}">
      <dgm:prSet/>
      <dgm:spPr/>
      <dgm:t>
        <a:bodyPr/>
        <a:lstStyle/>
        <a:p>
          <a:endParaRPr lang="zh-TW" altLang="en-US"/>
        </a:p>
      </dgm:t>
    </dgm:pt>
    <dgm:pt modelId="{A2D85395-5B48-43D4-A197-FECC970FE112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117F6141-F32A-4079-A020-1EDD72B55323}" type="parTrans" cxnId="{93D452F6-0AEE-44DA-864B-08B1F994E98E}">
      <dgm:prSet/>
      <dgm:spPr/>
      <dgm:t>
        <a:bodyPr/>
        <a:lstStyle/>
        <a:p>
          <a:endParaRPr lang="zh-TW" altLang="en-US"/>
        </a:p>
      </dgm:t>
    </dgm:pt>
    <dgm:pt modelId="{9CC8F883-0A3D-400F-A7D1-959FAF076C42}" type="sibTrans" cxnId="{93D452F6-0AEE-44DA-864B-08B1F994E98E}">
      <dgm:prSet/>
      <dgm:spPr/>
      <dgm:t>
        <a:bodyPr/>
        <a:lstStyle/>
        <a:p>
          <a:endParaRPr lang="zh-TW" altLang="en-US"/>
        </a:p>
      </dgm:t>
    </dgm:pt>
    <dgm:pt modelId="{A0B37C2A-10DD-444B-9307-7D68DD786321}">
      <dgm:prSet/>
      <dgm:spPr/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5D5A4F48-D6B8-44A2-8EC2-553D05E60C52}" type="parTrans" cxnId="{FA66DC32-2BC3-4509-AB59-7B41D8C4F91E}">
      <dgm:prSet/>
      <dgm:spPr/>
      <dgm:t>
        <a:bodyPr/>
        <a:lstStyle/>
        <a:p>
          <a:endParaRPr lang="zh-TW" altLang="en-US"/>
        </a:p>
      </dgm:t>
    </dgm:pt>
    <dgm:pt modelId="{07D477A3-D373-47A9-9AB4-3708E65ED687}" type="sibTrans" cxnId="{FA66DC32-2BC3-4509-AB59-7B41D8C4F91E}">
      <dgm:prSet/>
      <dgm:spPr/>
      <dgm:t>
        <a:bodyPr/>
        <a:lstStyle/>
        <a:p>
          <a:endParaRPr lang="zh-TW" altLang="en-US"/>
        </a:p>
      </dgm:t>
    </dgm:pt>
    <dgm:pt modelId="{ACA7E066-6950-4F29-956C-CFFD9EA34A16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23820288-C506-4EAF-A2B5-73DAAA4CDF2A}" type="parTrans" cxnId="{78D515F1-5E6E-4BD5-9E96-B433ECDA30CA}">
      <dgm:prSet/>
      <dgm:spPr/>
      <dgm:t>
        <a:bodyPr/>
        <a:lstStyle/>
        <a:p>
          <a:endParaRPr lang="zh-TW" altLang="en-US"/>
        </a:p>
      </dgm:t>
    </dgm:pt>
    <dgm:pt modelId="{A726D611-2F32-412C-AF76-43F48C73B16E}" type="sibTrans" cxnId="{78D515F1-5E6E-4BD5-9E96-B433ECDA30CA}">
      <dgm:prSet/>
      <dgm:spPr/>
      <dgm:t>
        <a:bodyPr/>
        <a:lstStyle/>
        <a:p>
          <a:endParaRPr lang="zh-TW" altLang="en-US"/>
        </a:p>
      </dgm:t>
    </dgm:pt>
    <dgm:pt modelId="{430AD3CB-87BD-4A5C-BCE5-EB336FEFDA02}" type="pres">
      <dgm:prSet presAssocID="{B7821EA7-023F-431A-AEBC-99C323761E06}" presName="rootNode" presStyleCnt="0">
        <dgm:presLayoutVars>
          <dgm:chMax/>
          <dgm:chPref/>
          <dgm:dir/>
          <dgm:animLvl val="lvl"/>
        </dgm:presLayoutVars>
      </dgm:prSet>
      <dgm:spPr/>
    </dgm:pt>
    <dgm:pt modelId="{0E2F2574-20C2-41A2-9114-63142CE30B83}" type="pres">
      <dgm:prSet presAssocID="{7CBA8EB4-EF67-44D2-8D35-5E79943DB687}" presName="composite" presStyleCnt="0"/>
      <dgm:spPr/>
    </dgm:pt>
    <dgm:pt modelId="{CB2E3C06-0A75-4D22-8F70-C3CB5F249032}" type="pres">
      <dgm:prSet presAssocID="{7CBA8EB4-EF67-44D2-8D35-5E79943DB687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3CE38359-6703-4658-ADCF-F79F1B3FDC16}" type="pres">
      <dgm:prSet presAssocID="{7CBA8EB4-EF67-44D2-8D35-5E79943DB687}" presName="Image" presStyleLbl="bgImgPlace1" presStyleIdx="0" presStyleCnt="2"/>
      <dgm:spPr/>
    </dgm:pt>
    <dgm:pt modelId="{2350393A-F655-4042-8072-F9DF988679ED}" type="pres">
      <dgm:prSet presAssocID="{7CBA8EB4-EF67-44D2-8D35-5E79943DB687}" presName="ChildText" presStyleLbl="fgAcc1" presStyleIdx="0" presStyleCnt="2" custLinFactNeighborX="34369" custLinFactNeighborY="4759">
        <dgm:presLayoutVars>
          <dgm:chMax val="0"/>
          <dgm:chPref val="0"/>
          <dgm:bulletEnabled val="1"/>
        </dgm:presLayoutVars>
      </dgm:prSet>
      <dgm:spPr/>
    </dgm:pt>
    <dgm:pt modelId="{5D1AC31E-FFC6-49D0-A9FB-739A8171B001}" type="pres">
      <dgm:prSet presAssocID="{8D8BB78E-0A10-4761-9BA1-EFC4A953A204}" presName="sibTrans" presStyleCnt="0"/>
      <dgm:spPr/>
    </dgm:pt>
    <dgm:pt modelId="{10CDB940-D706-4162-A3A4-39E0CED7B8F7}" type="pres">
      <dgm:prSet presAssocID="{A0B37C2A-10DD-444B-9307-7D68DD786321}" presName="composite" presStyleCnt="0"/>
      <dgm:spPr/>
    </dgm:pt>
    <dgm:pt modelId="{AA1C6C5E-B281-4528-8BE2-5420EDADCDDC}" type="pres">
      <dgm:prSet presAssocID="{A0B37C2A-10DD-444B-9307-7D68DD786321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1B727D81-D8CD-48E6-933E-C8068D9B650C}" type="pres">
      <dgm:prSet presAssocID="{A0B37C2A-10DD-444B-9307-7D68DD786321}" presName="Image" presStyleLbl="bgImgPlace1" presStyleIdx="1" presStyleCnt="2"/>
      <dgm:spPr/>
    </dgm:pt>
    <dgm:pt modelId="{702FA91C-6925-43FC-B165-E732A15360E0}" type="pres">
      <dgm:prSet presAssocID="{A0B37C2A-10DD-444B-9307-7D68DD786321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8D47840C-0E37-4CD3-AA37-4E7FCC8F8BCE}" type="presOf" srcId="{B7821EA7-023F-431A-AEBC-99C323761E06}" destId="{430AD3CB-87BD-4A5C-BCE5-EB336FEFDA02}" srcOrd="0" destOrd="0" presId="urn:microsoft.com/office/officeart/2008/layout/TitledPictureBlocks"/>
    <dgm:cxn modelId="{FF96040E-819A-4BA9-A81B-A885A2C6ADC8}" type="presOf" srcId="{7CBA8EB4-EF67-44D2-8D35-5E79943DB687}" destId="{CB2E3C06-0A75-4D22-8F70-C3CB5F249032}" srcOrd="0" destOrd="0" presId="urn:microsoft.com/office/officeart/2008/layout/TitledPictureBlocks"/>
    <dgm:cxn modelId="{FA66DC32-2BC3-4509-AB59-7B41D8C4F91E}" srcId="{B7821EA7-023F-431A-AEBC-99C323761E06}" destId="{A0B37C2A-10DD-444B-9307-7D68DD786321}" srcOrd="1" destOrd="0" parTransId="{5D5A4F48-D6B8-44A2-8EC2-553D05E60C52}" sibTransId="{07D477A3-D373-47A9-9AB4-3708E65ED687}"/>
    <dgm:cxn modelId="{06B4DCA4-B2C2-43F1-A1F6-FF85464D7F1E}" type="presOf" srcId="{ACA7E066-6950-4F29-956C-CFFD9EA34A16}" destId="{702FA91C-6925-43FC-B165-E732A15360E0}" srcOrd="0" destOrd="0" presId="urn:microsoft.com/office/officeart/2008/layout/TitledPictureBlocks"/>
    <dgm:cxn modelId="{78D515F1-5E6E-4BD5-9E96-B433ECDA30CA}" srcId="{A0B37C2A-10DD-444B-9307-7D68DD786321}" destId="{ACA7E066-6950-4F29-956C-CFFD9EA34A16}" srcOrd="0" destOrd="0" parTransId="{23820288-C506-4EAF-A2B5-73DAAA4CDF2A}" sibTransId="{A726D611-2F32-412C-AF76-43F48C73B16E}"/>
    <dgm:cxn modelId="{EF763797-8AFA-4126-9F02-311DF1C5DAA3}" type="presOf" srcId="{A0B37C2A-10DD-444B-9307-7D68DD786321}" destId="{AA1C6C5E-B281-4528-8BE2-5420EDADCDDC}" srcOrd="0" destOrd="0" presId="urn:microsoft.com/office/officeart/2008/layout/TitledPictureBlocks"/>
    <dgm:cxn modelId="{738E749F-5272-4DC6-916B-7D0750355537}" srcId="{B7821EA7-023F-431A-AEBC-99C323761E06}" destId="{7CBA8EB4-EF67-44D2-8D35-5E79943DB687}" srcOrd="0" destOrd="0" parTransId="{29768EFD-F542-48AE-A892-756BD159900E}" sibTransId="{8D8BB78E-0A10-4761-9BA1-EFC4A953A204}"/>
    <dgm:cxn modelId="{5E5A04CA-CF48-4366-83FA-1488E6053D5D}" type="presOf" srcId="{A2D85395-5B48-43D4-A197-FECC970FE112}" destId="{2350393A-F655-4042-8072-F9DF988679ED}" srcOrd="0" destOrd="0" presId="urn:microsoft.com/office/officeart/2008/layout/TitledPictureBlocks"/>
    <dgm:cxn modelId="{93D452F6-0AEE-44DA-864B-08B1F994E98E}" srcId="{7CBA8EB4-EF67-44D2-8D35-5E79943DB687}" destId="{A2D85395-5B48-43D4-A197-FECC970FE112}" srcOrd="0" destOrd="0" parTransId="{117F6141-F32A-4079-A020-1EDD72B55323}" sibTransId="{9CC8F883-0A3D-400F-A7D1-959FAF076C42}"/>
    <dgm:cxn modelId="{9DB6AB72-075D-42B7-8720-81C9AFC92668}" type="presParOf" srcId="{430AD3CB-87BD-4A5C-BCE5-EB336FEFDA02}" destId="{0E2F2574-20C2-41A2-9114-63142CE30B83}" srcOrd="0" destOrd="0" presId="urn:microsoft.com/office/officeart/2008/layout/TitledPictureBlocks"/>
    <dgm:cxn modelId="{1A6FD971-374D-4E92-ACD6-24C41196DBF4}" type="presParOf" srcId="{0E2F2574-20C2-41A2-9114-63142CE30B83}" destId="{CB2E3C06-0A75-4D22-8F70-C3CB5F249032}" srcOrd="0" destOrd="0" presId="urn:microsoft.com/office/officeart/2008/layout/TitledPictureBlocks"/>
    <dgm:cxn modelId="{D72D2803-7431-459B-96D8-34F61C8BBE24}" type="presParOf" srcId="{0E2F2574-20C2-41A2-9114-63142CE30B83}" destId="{3CE38359-6703-4658-ADCF-F79F1B3FDC16}" srcOrd="1" destOrd="0" presId="urn:microsoft.com/office/officeart/2008/layout/TitledPictureBlocks"/>
    <dgm:cxn modelId="{9C7791CD-E2D1-4D41-AD33-52741411F5BF}" type="presParOf" srcId="{0E2F2574-20C2-41A2-9114-63142CE30B83}" destId="{2350393A-F655-4042-8072-F9DF988679ED}" srcOrd="2" destOrd="0" presId="urn:microsoft.com/office/officeart/2008/layout/TitledPictureBlocks"/>
    <dgm:cxn modelId="{88497BE3-8B00-4FE9-A5DB-262B8922CB35}" type="presParOf" srcId="{430AD3CB-87BD-4A5C-BCE5-EB336FEFDA02}" destId="{5D1AC31E-FFC6-49D0-A9FB-739A8171B001}" srcOrd="1" destOrd="0" presId="urn:microsoft.com/office/officeart/2008/layout/TitledPictureBlocks"/>
    <dgm:cxn modelId="{134E554F-6D9A-492F-AFFF-8D7986A508AC}" type="presParOf" srcId="{430AD3CB-87BD-4A5C-BCE5-EB336FEFDA02}" destId="{10CDB940-D706-4162-A3A4-39E0CED7B8F7}" srcOrd="2" destOrd="0" presId="urn:microsoft.com/office/officeart/2008/layout/TitledPictureBlocks"/>
    <dgm:cxn modelId="{25EBCCE6-D7A0-4AEE-A29B-4CFF7BBF1938}" type="presParOf" srcId="{10CDB940-D706-4162-A3A4-39E0CED7B8F7}" destId="{AA1C6C5E-B281-4528-8BE2-5420EDADCDDC}" srcOrd="0" destOrd="0" presId="urn:microsoft.com/office/officeart/2008/layout/TitledPictureBlocks"/>
    <dgm:cxn modelId="{9FF70BE0-FFFE-4C4A-9ACE-C1D51F176ACE}" type="presParOf" srcId="{10CDB940-D706-4162-A3A4-39E0CED7B8F7}" destId="{1B727D81-D8CD-48E6-933E-C8068D9B650C}" srcOrd="1" destOrd="0" presId="urn:microsoft.com/office/officeart/2008/layout/TitledPictureBlocks"/>
    <dgm:cxn modelId="{AB6CEA9A-0A02-442B-9A94-7A35C7B1DDD9}" type="presParOf" srcId="{10CDB940-D706-4162-A3A4-39E0CED7B8F7}" destId="{702FA91C-6925-43FC-B165-E732A15360E0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FF31FA6-A3C2-4E4E-B2AF-D8DE69A4C27B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039F4107-04CB-45D4-A3D5-D17B877DC6F4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</dgm:pt>
    <dgm:pt modelId="{D43071DD-B6A5-4F31-A5CE-7352D79073AA}" type="parTrans" cxnId="{8D384FB8-F65B-4018-8C72-EF38B7AC0E11}">
      <dgm:prSet/>
      <dgm:spPr/>
      <dgm:t>
        <a:bodyPr/>
        <a:lstStyle/>
        <a:p>
          <a:endParaRPr lang="zh-TW" altLang="en-US"/>
        </a:p>
      </dgm:t>
    </dgm:pt>
    <dgm:pt modelId="{5E8EA69E-9601-43D4-97AE-EAA6EA3CA945}" type="sibTrans" cxnId="{8D384FB8-F65B-4018-8C72-EF38B7AC0E11}">
      <dgm:prSet/>
      <dgm:spPr/>
      <dgm:t>
        <a:bodyPr/>
        <a:lstStyle/>
        <a:p>
          <a:endParaRPr lang="zh-TW" altLang="en-US"/>
        </a:p>
      </dgm:t>
    </dgm:pt>
    <dgm:pt modelId="{B66D0FF8-5763-46DC-8B6D-1E68852B2658}">
      <dgm:prSet/>
      <dgm:spPr/>
      <dgm:t>
        <a:bodyPr/>
        <a:lstStyle/>
        <a:p>
          <a:pPr rtl="0"/>
          <a:endParaRPr lang="zh-TW" dirty="0"/>
        </a:p>
      </dgm:t>
    </dgm:pt>
    <dgm:pt modelId="{13DC2E26-7F6E-4DC2-8A96-3AE7BEA44F8E}" type="parTrans" cxnId="{259E1390-2F9C-4468-A98F-EE4F05F5FF2B}">
      <dgm:prSet/>
      <dgm:spPr/>
      <dgm:t>
        <a:bodyPr/>
        <a:lstStyle/>
        <a:p>
          <a:endParaRPr lang="zh-TW" altLang="en-US"/>
        </a:p>
      </dgm:t>
    </dgm:pt>
    <dgm:pt modelId="{1B85D6F5-51CB-49E0-96D5-9B835C14C90C}" type="sibTrans" cxnId="{259E1390-2F9C-4468-A98F-EE4F05F5FF2B}">
      <dgm:prSet/>
      <dgm:spPr/>
      <dgm:t>
        <a:bodyPr/>
        <a:lstStyle/>
        <a:p>
          <a:endParaRPr lang="zh-TW" altLang="en-US"/>
        </a:p>
      </dgm:t>
    </dgm:pt>
    <dgm:pt modelId="{FB03BF62-6E07-44EB-A2EF-725201244EBE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47EF7771-728F-4B2A-B233-1C05E53A70D4}" type="parTrans" cxnId="{0F278C94-2110-44CB-B9E0-C501A810E15E}">
      <dgm:prSet/>
      <dgm:spPr/>
      <dgm:t>
        <a:bodyPr/>
        <a:lstStyle/>
        <a:p>
          <a:endParaRPr lang="zh-TW" altLang="en-US"/>
        </a:p>
      </dgm:t>
    </dgm:pt>
    <dgm:pt modelId="{C188CED4-3688-4B8B-B1D3-E1C99D7A0C6A}" type="sibTrans" cxnId="{0F278C94-2110-44CB-B9E0-C501A810E15E}">
      <dgm:prSet/>
      <dgm:spPr/>
      <dgm:t>
        <a:bodyPr/>
        <a:lstStyle/>
        <a:p>
          <a:endParaRPr lang="zh-TW" altLang="en-US"/>
        </a:p>
      </dgm:t>
    </dgm:pt>
    <dgm:pt modelId="{C8D0AC7C-DDED-4C38-A17C-38961B9BB957}" type="pres">
      <dgm:prSet presAssocID="{2FF31FA6-A3C2-4E4E-B2AF-D8DE69A4C27B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A9BED22F-288F-4218-A6E5-E6B16FF5742C}" type="pres">
      <dgm:prSet presAssocID="{2FF31FA6-A3C2-4E4E-B2AF-D8DE69A4C27B}" presName="cycle" presStyleCnt="0"/>
      <dgm:spPr/>
    </dgm:pt>
    <dgm:pt modelId="{EFFC2183-3052-468E-A588-8C479ECF840A}" type="pres">
      <dgm:prSet presAssocID="{2FF31FA6-A3C2-4E4E-B2AF-D8DE69A4C27B}" presName="centerShape" presStyleCnt="0"/>
      <dgm:spPr/>
    </dgm:pt>
    <dgm:pt modelId="{C5606E99-1037-49CE-8B7F-87CD452BCD89}" type="pres">
      <dgm:prSet presAssocID="{2FF31FA6-A3C2-4E4E-B2AF-D8DE69A4C27B}" presName="connSite" presStyleLbl="node1" presStyleIdx="0" presStyleCnt="3"/>
      <dgm:spPr/>
    </dgm:pt>
    <dgm:pt modelId="{4F1376BE-0E91-4D6E-B56B-83C0391C4E0C}" type="pres">
      <dgm:prSet presAssocID="{2FF31FA6-A3C2-4E4E-B2AF-D8DE69A4C27B}" presName="visible" presStyleLbl="node1" presStyleIdx="0" presStyleCnt="3" custLinFactNeighborX="43490" custLinFactNeighborY="1767"/>
      <dgm:spPr/>
    </dgm:pt>
    <dgm:pt modelId="{05E60AA7-52DD-4492-B0BE-361592334E6A}" type="pres">
      <dgm:prSet presAssocID="{D43071DD-B6A5-4F31-A5CE-7352D79073AA}" presName="Name25" presStyleLbl="parChTrans1D1" presStyleIdx="0" presStyleCnt="2"/>
      <dgm:spPr/>
    </dgm:pt>
    <dgm:pt modelId="{8999B187-66D1-4D90-9B27-2BA191D230EC}" type="pres">
      <dgm:prSet presAssocID="{039F4107-04CB-45D4-A3D5-D17B877DC6F4}" presName="node" presStyleCnt="0"/>
      <dgm:spPr/>
    </dgm:pt>
    <dgm:pt modelId="{1A7E71E4-AB9F-4410-B6A8-C46DC6DF026E}" type="pres">
      <dgm:prSet presAssocID="{039F4107-04CB-45D4-A3D5-D17B877DC6F4}" presName="parentNode" presStyleLbl="node1" presStyleIdx="1" presStyleCnt="3" custLinFactNeighborX="39664" custLinFactNeighborY="10113">
        <dgm:presLayoutVars>
          <dgm:chMax val="1"/>
          <dgm:bulletEnabled val="1"/>
        </dgm:presLayoutVars>
      </dgm:prSet>
      <dgm:spPr/>
    </dgm:pt>
    <dgm:pt modelId="{8A61793A-DE22-4311-91E5-55DED860F54A}" type="pres">
      <dgm:prSet presAssocID="{039F4107-04CB-45D4-A3D5-D17B877DC6F4}" presName="childNod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56D7BE2-7F96-4731-8DD2-035179951FC5}" type="pres">
      <dgm:prSet presAssocID="{47EF7771-728F-4B2A-B233-1C05E53A70D4}" presName="Name25" presStyleLbl="parChTrans1D1" presStyleIdx="1" presStyleCnt="2"/>
      <dgm:spPr/>
    </dgm:pt>
    <dgm:pt modelId="{B3353264-348A-4970-9C30-4F2B45A4B625}" type="pres">
      <dgm:prSet presAssocID="{FB03BF62-6E07-44EB-A2EF-725201244EBE}" presName="node" presStyleCnt="0"/>
      <dgm:spPr/>
    </dgm:pt>
    <dgm:pt modelId="{BAB91C9D-102F-4A49-8A62-26B4A7B878A1}" type="pres">
      <dgm:prSet presAssocID="{FB03BF62-6E07-44EB-A2EF-725201244EBE}" presName="parentNode" presStyleLbl="node1" presStyleIdx="2" presStyleCnt="3" custLinFactNeighborX="41750" custLinFactNeighborY="-15972">
        <dgm:presLayoutVars>
          <dgm:chMax val="1"/>
          <dgm:bulletEnabled val="1"/>
        </dgm:presLayoutVars>
      </dgm:prSet>
      <dgm:spPr/>
    </dgm:pt>
    <dgm:pt modelId="{17FC3ABF-BE33-4A3A-97E3-7F4D091A5C83}" type="pres">
      <dgm:prSet presAssocID="{FB03BF62-6E07-44EB-A2EF-725201244EBE}" presName="childNode" presStyleLbl="revTx" presStyleIdx="0" presStyleCnt="1">
        <dgm:presLayoutVars>
          <dgm:bulletEnabled val="1"/>
        </dgm:presLayoutVars>
      </dgm:prSet>
      <dgm:spPr/>
    </dgm:pt>
  </dgm:ptLst>
  <dgm:cxnLst>
    <dgm:cxn modelId="{E6A49A61-6B2A-4699-82FB-000E067891F8}" type="presOf" srcId="{47EF7771-728F-4B2A-B233-1C05E53A70D4}" destId="{056D7BE2-7F96-4731-8DD2-035179951FC5}" srcOrd="0" destOrd="0" presId="urn:microsoft.com/office/officeart/2005/8/layout/radial2"/>
    <dgm:cxn modelId="{0F278C94-2110-44CB-B9E0-C501A810E15E}" srcId="{2FF31FA6-A3C2-4E4E-B2AF-D8DE69A4C27B}" destId="{FB03BF62-6E07-44EB-A2EF-725201244EBE}" srcOrd="1" destOrd="0" parTransId="{47EF7771-728F-4B2A-B233-1C05E53A70D4}" sibTransId="{C188CED4-3688-4B8B-B1D3-E1C99D7A0C6A}"/>
    <dgm:cxn modelId="{8D384FB8-F65B-4018-8C72-EF38B7AC0E11}" srcId="{2FF31FA6-A3C2-4E4E-B2AF-D8DE69A4C27B}" destId="{039F4107-04CB-45D4-A3D5-D17B877DC6F4}" srcOrd="0" destOrd="0" parTransId="{D43071DD-B6A5-4F31-A5CE-7352D79073AA}" sibTransId="{5E8EA69E-9601-43D4-97AE-EAA6EA3CA945}"/>
    <dgm:cxn modelId="{234DCCAE-0928-4EA1-925D-BBC7CA3C45B6}" type="presOf" srcId="{FB03BF62-6E07-44EB-A2EF-725201244EBE}" destId="{BAB91C9D-102F-4A49-8A62-26B4A7B878A1}" srcOrd="0" destOrd="0" presId="urn:microsoft.com/office/officeart/2005/8/layout/radial2"/>
    <dgm:cxn modelId="{58922606-A1DA-48EE-BD05-E9F7CDBD492B}" type="presOf" srcId="{2FF31FA6-A3C2-4E4E-B2AF-D8DE69A4C27B}" destId="{C8D0AC7C-DDED-4C38-A17C-38961B9BB957}" srcOrd="0" destOrd="0" presId="urn:microsoft.com/office/officeart/2005/8/layout/radial2"/>
    <dgm:cxn modelId="{DB3C9605-B918-4CDC-A195-C9DCC8C7717A}" type="presOf" srcId="{039F4107-04CB-45D4-A3D5-D17B877DC6F4}" destId="{1A7E71E4-AB9F-4410-B6A8-C46DC6DF026E}" srcOrd="0" destOrd="0" presId="urn:microsoft.com/office/officeart/2005/8/layout/radial2"/>
    <dgm:cxn modelId="{D79D7C5D-4321-4541-B93C-83433A460F28}" type="presOf" srcId="{B66D0FF8-5763-46DC-8B6D-1E68852B2658}" destId="{8A61793A-DE22-4311-91E5-55DED860F54A}" srcOrd="0" destOrd="0" presId="urn:microsoft.com/office/officeart/2005/8/layout/radial2"/>
    <dgm:cxn modelId="{259E1390-2F9C-4468-A98F-EE4F05F5FF2B}" srcId="{039F4107-04CB-45D4-A3D5-D17B877DC6F4}" destId="{B66D0FF8-5763-46DC-8B6D-1E68852B2658}" srcOrd="0" destOrd="0" parTransId="{13DC2E26-7F6E-4DC2-8A96-3AE7BEA44F8E}" sibTransId="{1B85D6F5-51CB-49E0-96D5-9B835C14C90C}"/>
    <dgm:cxn modelId="{7AC95AEB-8012-4870-BF3D-E09874CFF3B4}" type="presOf" srcId="{D43071DD-B6A5-4F31-A5CE-7352D79073AA}" destId="{05E60AA7-52DD-4492-B0BE-361592334E6A}" srcOrd="0" destOrd="0" presId="urn:microsoft.com/office/officeart/2005/8/layout/radial2"/>
    <dgm:cxn modelId="{0999823D-6072-46B1-8899-AB6AC7C24A92}" type="presParOf" srcId="{C8D0AC7C-DDED-4C38-A17C-38961B9BB957}" destId="{A9BED22F-288F-4218-A6E5-E6B16FF5742C}" srcOrd="0" destOrd="0" presId="urn:microsoft.com/office/officeart/2005/8/layout/radial2"/>
    <dgm:cxn modelId="{61EA9BEC-CE08-48A4-B008-A85B241B6676}" type="presParOf" srcId="{A9BED22F-288F-4218-A6E5-E6B16FF5742C}" destId="{EFFC2183-3052-468E-A588-8C479ECF840A}" srcOrd="0" destOrd="0" presId="urn:microsoft.com/office/officeart/2005/8/layout/radial2"/>
    <dgm:cxn modelId="{3B6C21A1-A65C-4826-9D0B-693A91AD1C9A}" type="presParOf" srcId="{EFFC2183-3052-468E-A588-8C479ECF840A}" destId="{C5606E99-1037-49CE-8B7F-87CD452BCD89}" srcOrd="0" destOrd="0" presId="urn:microsoft.com/office/officeart/2005/8/layout/radial2"/>
    <dgm:cxn modelId="{74499A8C-B0F7-411D-92C9-7AA611FDEF62}" type="presParOf" srcId="{EFFC2183-3052-468E-A588-8C479ECF840A}" destId="{4F1376BE-0E91-4D6E-B56B-83C0391C4E0C}" srcOrd="1" destOrd="0" presId="urn:microsoft.com/office/officeart/2005/8/layout/radial2"/>
    <dgm:cxn modelId="{99DB3F86-AD9D-4BEA-B306-C673FBC4EBAD}" type="presParOf" srcId="{A9BED22F-288F-4218-A6E5-E6B16FF5742C}" destId="{05E60AA7-52DD-4492-B0BE-361592334E6A}" srcOrd="1" destOrd="0" presId="urn:microsoft.com/office/officeart/2005/8/layout/radial2"/>
    <dgm:cxn modelId="{85CCACE8-9E27-4ED0-A1ED-09238795E121}" type="presParOf" srcId="{A9BED22F-288F-4218-A6E5-E6B16FF5742C}" destId="{8999B187-66D1-4D90-9B27-2BA191D230EC}" srcOrd="2" destOrd="0" presId="urn:microsoft.com/office/officeart/2005/8/layout/radial2"/>
    <dgm:cxn modelId="{4F5B424D-B8DF-4FB8-B281-83F5871E285E}" type="presParOf" srcId="{8999B187-66D1-4D90-9B27-2BA191D230EC}" destId="{1A7E71E4-AB9F-4410-B6A8-C46DC6DF026E}" srcOrd="0" destOrd="0" presId="urn:microsoft.com/office/officeart/2005/8/layout/radial2"/>
    <dgm:cxn modelId="{FD22B62F-0D43-413C-BC6A-3C0BE4141027}" type="presParOf" srcId="{8999B187-66D1-4D90-9B27-2BA191D230EC}" destId="{8A61793A-DE22-4311-91E5-55DED860F54A}" srcOrd="1" destOrd="0" presId="urn:microsoft.com/office/officeart/2005/8/layout/radial2"/>
    <dgm:cxn modelId="{8738C1D8-6DAE-453B-84DA-A7D936FCCCA6}" type="presParOf" srcId="{A9BED22F-288F-4218-A6E5-E6B16FF5742C}" destId="{056D7BE2-7F96-4731-8DD2-035179951FC5}" srcOrd="3" destOrd="0" presId="urn:microsoft.com/office/officeart/2005/8/layout/radial2"/>
    <dgm:cxn modelId="{EA7FDF35-F36B-4C16-ABC7-FF0251BA92C6}" type="presParOf" srcId="{A9BED22F-288F-4218-A6E5-E6B16FF5742C}" destId="{B3353264-348A-4970-9C30-4F2B45A4B625}" srcOrd="4" destOrd="0" presId="urn:microsoft.com/office/officeart/2005/8/layout/radial2"/>
    <dgm:cxn modelId="{6882C462-A992-4FCF-9CAA-6B8FAC2DD7B2}" type="presParOf" srcId="{B3353264-348A-4970-9C30-4F2B45A4B625}" destId="{BAB91C9D-102F-4A49-8A62-26B4A7B878A1}" srcOrd="0" destOrd="0" presId="urn:microsoft.com/office/officeart/2005/8/layout/radial2"/>
    <dgm:cxn modelId="{8C6CF645-5757-4C38-8D8C-59652393C52A}" type="presParOf" srcId="{B3353264-348A-4970-9C30-4F2B45A4B625}" destId="{17FC3ABF-BE33-4A3A-97E3-7F4D091A5C83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E2775D-5425-4BCF-BFD4-F4EC5F0D29AE}">
      <dsp:nvSpPr>
        <dsp:cNvPr id="0" name=""/>
        <dsp:cNvSpPr/>
      </dsp:nvSpPr>
      <dsp:spPr>
        <a:xfrm>
          <a:off x="0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0" y="1810385"/>
        <a:ext cx="2011188" cy="1810385"/>
      </dsp:txXfrm>
    </dsp:sp>
    <dsp:sp modelId="{8F5A9FD6-EADE-4190-99C6-B9E2C3E28986}">
      <dsp:nvSpPr>
        <dsp:cNvPr id="0" name=""/>
        <dsp:cNvSpPr/>
      </dsp:nvSpPr>
      <dsp:spPr>
        <a:xfrm>
          <a:off x="131469" y="271557"/>
          <a:ext cx="1752086" cy="1507145"/>
        </a:xfrm>
        <a:prstGeom prst="ellipse">
          <a:avLst/>
        </a:prstGeom>
        <a:solidFill>
          <a:schemeClr val="accent5">
            <a:tint val="5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0ADFBD21-6488-470B-9860-F5900EC25FEF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tint val="50000"/>
                <a:satMod val="300000"/>
              </a:schemeClr>
            </a:gs>
            <a:gs pos="35000">
              <a:schemeClr val="accent5">
                <a:hueOff val="-3311292"/>
                <a:satOff val="13270"/>
                <a:lumOff val="2876"/>
                <a:alphaOff val="0"/>
                <a:tint val="37000"/>
                <a:satMod val="30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8C32CE16-39BE-4C24-8AF7-89B673FBB04D}">
      <dsp:nvSpPr>
        <dsp:cNvPr id="0" name=""/>
        <dsp:cNvSpPr/>
      </dsp:nvSpPr>
      <dsp:spPr>
        <a:xfrm>
          <a:off x="2374070" y="365061"/>
          <a:ext cx="1507145" cy="1507145"/>
        </a:xfrm>
        <a:prstGeom prst="ellipse">
          <a:avLst/>
        </a:prstGeom>
        <a:solidFill>
          <a:schemeClr val="accent5">
            <a:tint val="50000"/>
            <a:hueOff val="-3560789"/>
            <a:satOff val="15872"/>
            <a:lumOff val="1402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878CD44E-CADB-43A9-ADE1-1BB19E2DA617}">
      <dsp:nvSpPr>
        <dsp:cNvPr id="0" name=""/>
        <dsp:cNvSpPr/>
      </dsp:nvSpPr>
      <dsp:spPr>
        <a:xfrm>
          <a:off x="4068100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tint val="50000"/>
                <a:satMod val="300000"/>
              </a:schemeClr>
            </a:gs>
            <a:gs pos="35000">
              <a:schemeClr val="accent5">
                <a:hueOff val="-6622584"/>
                <a:satOff val="26541"/>
                <a:lumOff val="5752"/>
                <a:alphaOff val="0"/>
                <a:tint val="37000"/>
                <a:satMod val="30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068100" y="1810385"/>
        <a:ext cx="2011188" cy="1810385"/>
      </dsp:txXfrm>
    </dsp:sp>
    <dsp:sp modelId="{A09DDA90-0D76-484B-B36E-98607EF53261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solidFill>
          <a:schemeClr val="accent5">
            <a:tint val="50000"/>
            <a:hueOff val="-7121577"/>
            <a:satOff val="31745"/>
            <a:lumOff val="2805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B191B3A-C2DB-4CE0-A61F-F1BE74383084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A83A0D20-DAFE-4323-9D24-2F4A140EB6CD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solidFill>
          <a:schemeClr val="accent5">
            <a:tint val="50000"/>
            <a:hueOff val="-10682366"/>
            <a:satOff val="47617"/>
            <a:lumOff val="4207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06B95645-2EFE-4C97-89C2-0F104FA23FD7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gradFill rotWithShape="0">
          <a:gsLst>
            <a:gs pos="0">
              <a:schemeClr val="accent5">
                <a:tint val="4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tint val="4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tint val="4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E38359-6703-4658-ADCF-F79F1B3FDC16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solidFill>
          <a:schemeClr val="accent5">
            <a:tint val="5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2350393A-F655-4042-8072-F9DF988679ED}">
      <dsp:nvSpPr>
        <dsp:cNvPr id="0" name=""/>
        <dsp:cNvSpPr/>
      </dsp:nvSpPr>
      <dsp:spPr>
        <a:xfrm>
          <a:off x="2957893" y="1687353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997704" y="1727164"/>
        <a:ext cx="1279639" cy="1335100"/>
      </dsp:txXfrm>
    </dsp:sp>
    <dsp:sp modelId="{CB2E3C06-0A75-4D22-8F70-C3CB5F249032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1B727D81-D8CD-48E6-933E-C8068D9B650C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solidFill>
          <a:schemeClr val="accent5">
            <a:tint val="50000"/>
            <a:hueOff val="-10774846"/>
            <a:satOff val="46375"/>
            <a:lumOff val="12537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02FA91C-6925-43FC-B165-E732A15360E0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AA1C6C5E-B281-4528-8BE2-5420EDADCDDC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室內至少</a:t>
          </a:r>
          <a:r>
            <a:rPr lang="en-US" sz="1800" kern="1200" dirty="0" smtClean="0"/>
            <a:t>1.5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6D7BE2-7F96-4731-8DD2-035179951FC5}">
      <dsp:nvSpPr>
        <dsp:cNvPr id="0" name=""/>
        <dsp:cNvSpPr/>
      </dsp:nvSpPr>
      <dsp:spPr>
        <a:xfrm rot="1166973">
          <a:off x="2730693" y="2834676"/>
          <a:ext cx="1511419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1511419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E60AA7-52DD-4492-B0BE-361592334E6A}">
      <dsp:nvSpPr>
        <dsp:cNvPr id="0" name=""/>
        <dsp:cNvSpPr/>
      </dsp:nvSpPr>
      <dsp:spPr>
        <a:xfrm rot="20326435">
          <a:off x="2722916" y="1574065"/>
          <a:ext cx="1500598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1500598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1376BE-0E91-4D6E-B56B-83C0391C4E0C}">
      <dsp:nvSpPr>
        <dsp:cNvPr id="0" name=""/>
        <dsp:cNvSpPr/>
      </dsp:nvSpPr>
      <dsp:spPr>
        <a:xfrm>
          <a:off x="1594526" y="892691"/>
          <a:ext cx="2840980" cy="284098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7E71E4-AB9F-4410-B6A8-C46DC6DF026E}">
      <dsp:nvSpPr>
        <dsp:cNvPr id="0" name=""/>
        <dsp:cNvSpPr/>
      </dsp:nvSpPr>
      <dsp:spPr>
        <a:xfrm>
          <a:off x="4114794" y="172623"/>
          <a:ext cx="1704588" cy="17045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衛福部疾管署</a:t>
          </a:r>
          <a:endParaRPr lang="zh-TW" sz="2300" kern="1200" dirty="0"/>
        </a:p>
      </dsp:txBody>
      <dsp:txXfrm>
        <a:off x="4364425" y="422254"/>
        <a:ext cx="1205326" cy="1205326"/>
      </dsp:txXfrm>
    </dsp:sp>
    <dsp:sp modelId="{8A61793A-DE22-4311-91E5-55DED860F54A}">
      <dsp:nvSpPr>
        <dsp:cNvPr id="0" name=""/>
        <dsp:cNvSpPr/>
      </dsp:nvSpPr>
      <dsp:spPr>
        <a:xfrm>
          <a:off x="5989841" y="172623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2889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zh-TW" sz="6500" kern="1200" dirty="0"/>
        </a:p>
      </dsp:txBody>
      <dsp:txXfrm>
        <a:off x="5989841" y="172623"/>
        <a:ext cx="2556882" cy="1704588"/>
      </dsp:txXfrm>
    </dsp:sp>
    <dsp:sp modelId="{BAB91C9D-102F-4A49-8A62-26B4A7B878A1}">
      <dsp:nvSpPr>
        <dsp:cNvPr id="0" name=""/>
        <dsp:cNvSpPr/>
      </dsp:nvSpPr>
      <dsp:spPr>
        <a:xfrm>
          <a:off x="4150351" y="2548879"/>
          <a:ext cx="1704588" cy="17045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擊敗新冠病毒，健康久久！</a:t>
          </a:r>
          <a:endParaRPr lang="zh-TW" sz="2300" kern="1200" dirty="0"/>
        </a:p>
      </dsp:txBody>
      <dsp:txXfrm>
        <a:off x="4399982" y="2798510"/>
        <a:ext cx="1205326" cy="12053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>
          <a:gsLst>
            <a:gs pos="15583">
              <a:srgbClr val="BFD3AA"/>
            </a:gs>
            <a:gs pos="31228">
              <a:srgbClr val="BBCFB9"/>
            </a:gs>
            <a:gs pos="0">
              <a:schemeClr val="accent3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bg>
      <p:bgPr>
        <a:gradFill>
          <a:gsLst>
            <a:gs pos="15583">
              <a:srgbClr val="BFD3AA"/>
            </a:gs>
            <a:gs pos="31228">
              <a:srgbClr val="BBCFB9"/>
            </a:gs>
            <a:gs pos="0">
              <a:schemeClr val="accent3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Pr>
        <a:gradFill>
          <a:gsLst>
            <a:gs pos="15583">
              <a:srgbClr val="BFD3AA"/>
            </a:gs>
            <a:gs pos="31228">
              <a:srgbClr val="BBCFB9"/>
            </a:gs>
            <a:gs pos="0">
              <a:schemeClr val="accent3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bg>
      <p:bgPr>
        <a:gradFill>
          <a:gsLst>
            <a:gs pos="15583">
              <a:srgbClr val="BFD3AA"/>
            </a:gs>
            <a:gs pos="31228">
              <a:srgbClr val="BBCFB9"/>
            </a:gs>
            <a:gs pos="0">
              <a:schemeClr val="accent3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bg>
      <p:bgPr>
        <a:gradFill>
          <a:gsLst>
            <a:gs pos="15583">
              <a:srgbClr val="BFD3AA"/>
            </a:gs>
            <a:gs pos="31228">
              <a:srgbClr val="BBCFB9"/>
            </a:gs>
            <a:gs pos="0">
              <a:schemeClr val="accent3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bg>
      <p:bgPr>
        <a:gradFill>
          <a:gsLst>
            <a:gs pos="15583">
              <a:srgbClr val="BFD3AA"/>
            </a:gs>
            <a:gs pos="31228">
              <a:srgbClr val="BBCFB9"/>
            </a:gs>
            <a:gs pos="0">
              <a:schemeClr val="accent3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gradFill>
          <a:gsLst>
            <a:gs pos="15583">
              <a:srgbClr val="BFD3AA"/>
            </a:gs>
            <a:gs pos="31228">
              <a:srgbClr val="BBCFB9"/>
            </a:gs>
            <a:gs pos="0">
              <a:schemeClr val="accent3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bg>
      <p:bgPr>
        <a:gradFill>
          <a:gsLst>
            <a:gs pos="15583">
              <a:srgbClr val="BFD3AA"/>
            </a:gs>
            <a:gs pos="31228">
              <a:srgbClr val="BBCFB9"/>
            </a:gs>
            <a:gs pos="0">
              <a:schemeClr val="accent3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5583">
              <a:srgbClr val="BFD3AA"/>
            </a:gs>
            <a:gs pos="31228">
              <a:srgbClr val="BBCFB9"/>
            </a:gs>
            <a:gs pos="0">
              <a:schemeClr val="accent3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3">
              <a:lumMod val="60000"/>
              <a:lumOff val="40000"/>
            </a:schemeClr>
          </a:solidFill>
          <a:latin typeface="Bahnschrift Condensed" panose="020B0502040204020203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image" Target="../media/image5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Layout" Target="../diagrams/layout2.xml"/><Relationship Id="rId7" Type="http://schemas.openxmlformats.org/officeDocument/2006/relationships/image" Target="../media/image6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8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>
                <a:latin typeface="+mj-ea"/>
              </a:rPr>
              <a:t>防疫大作戰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/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9368" y="3374594"/>
            <a:ext cx="5384920" cy="3344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/>
              <a:t>新型冠狀病毒 防疫須知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2148637"/>
              </p:ext>
            </p:extLst>
          </p:nvPr>
        </p:nvGraphicFramePr>
        <p:xfrm>
          <a:off x="469745" y="1052736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圖片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289888"/>
            <a:ext cx="1779072" cy="1635056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7932" y="1379329"/>
            <a:ext cx="1613954" cy="1582766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0628" y="1379329"/>
            <a:ext cx="1705587" cy="1456174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9080" y="1363316"/>
            <a:ext cx="1663359" cy="1472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95320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圖片 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2924944"/>
            <a:ext cx="2993903" cy="2427976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924944"/>
            <a:ext cx="2890664" cy="2427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019" y="808112"/>
            <a:ext cx="7992888" cy="792088"/>
          </a:xfrm>
        </p:spPr>
        <p:txBody>
          <a:bodyPr>
            <a:normAutofit/>
          </a:bodyPr>
          <a:lstStyle/>
          <a:p>
            <a:r>
              <a:rPr lang="zh-TW" altLang="en-US" dirty="0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955479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圖片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2420888"/>
            <a:ext cx="2952327" cy="2929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1339</TotalTime>
  <Words>93</Words>
  <Application>Microsoft Office PowerPoint</Application>
  <PresentationFormat>如螢幕大小 (4:3)</PresentationFormat>
  <Paragraphs>15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Bahnschrift Condensed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52</cp:revision>
  <dcterms:created xsi:type="dcterms:W3CDTF">2014-02-08T16:25:00Z</dcterms:created>
  <dcterms:modified xsi:type="dcterms:W3CDTF">2022-11-28T03:50:41Z</dcterms:modified>
</cp:coreProperties>
</file>