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99FF"/>
    <a:srgbClr val="D5B5EF"/>
    <a:srgbClr val="E0DDB2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7" autoAdjust="0"/>
    <p:restoredTop sz="94333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DBDB77-F57A-4CA0-950C-D020B6D3BC28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5F34C1CD-1A04-4E4E-A48D-3A760C518F09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C43B3202-327B-49CE-926F-617957E3E223}" type="parTrans" cxnId="{0E36FDC5-0453-4802-936D-644C6B4C1E7E}">
      <dgm:prSet/>
      <dgm:spPr/>
      <dgm:t>
        <a:bodyPr/>
        <a:lstStyle/>
        <a:p>
          <a:endParaRPr lang="zh-TW" altLang="en-US"/>
        </a:p>
      </dgm:t>
    </dgm:pt>
    <dgm:pt modelId="{6E3D84FC-04A3-4D5E-BC19-7B232AB66196}" type="sibTrans" cxnId="{0E36FDC5-0453-4802-936D-644C6B4C1E7E}">
      <dgm:prSet/>
      <dgm:spPr/>
      <dgm:t>
        <a:bodyPr/>
        <a:lstStyle/>
        <a:p>
          <a:endParaRPr lang="zh-TW" altLang="en-US"/>
        </a:p>
      </dgm:t>
    </dgm:pt>
    <dgm:pt modelId="{0202F0D8-C2A8-4033-88AD-DEA77F95F0AB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74563CC7-8500-460C-B1F2-C02B9A08F634}" type="parTrans" cxnId="{3B3A9CF8-EBE1-4382-A31F-5A5FBEA52130}">
      <dgm:prSet/>
      <dgm:spPr/>
      <dgm:t>
        <a:bodyPr/>
        <a:lstStyle/>
        <a:p>
          <a:endParaRPr lang="zh-TW" altLang="en-US"/>
        </a:p>
      </dgm:t>
    </dgm:pt>
    <dgm:pt modelId="{ADB32DFB-C050-4A3C-880C-442BE1360363}" type="sibTrans" cxnId="{3B3A9CF8-EBE1-4382-A31F-5A5FBEA52130}">
      <dgm:prSet/>
      <dgm:spPr/>
      <dgm:t>
        <a:bodyPr/>
        <a:lstStyle/>
        <a:p>
          <a:endParaRPr lang="zh-TW" altLang="en-US"/>
        </a:p>
      </dgm:t>
    </dgm:pt>
    <dgm:pt modelId="{B71E48DD-6CF4-4E50-8FEB-DFC94C895ED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CFFEE83-77BA-4A0D-A97A-8ACFCDCD5329}" type="parTrans" cxnId="{282A88DB-7B64-4332-BA5E-81ED5ACDE2F8}">
      <dgm:prSet/>
      <dgm:spPr/>
      <dgm:t>
        <a:bodyPr/>
        <a:lstStyle/>
        <a:p>
          <a:endParaRPr lang="zh-TW" altLang="en-US"/>
        </a:p>
      </dgm:t>
    </dgm:pt>
    <dgm:pt modelId="{71D60729-DB59-4AFA-B637-AFAE9DCB6CBA}" type="sibTrans" cxnId="{282A88DB-7B64-4332-BA5E-81ED5ACDE2F8}">
      <dgm:prSet/>
      <dgm:spPr/>
      <dgm:t>
        <a:bodyPr/>
        <a:lstStyle/>
        <a:p>
          <a:endParaRPr lang="zh-TW" altLang="en-US"/>
        </a:p>
      </dgm:t>
    </dgm:pt>
    <dgm:pt modelId="{449D5624-A7AA-431A-87C8-6E2FEB5DD4E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BBFFF9A-4E53-4A16-925A-C3F57A703605}" type="parTrans" cxnId="{A6117BA5-D3DE-4E82-BA52-B43C17FBF989}">
      <dgm:prSet/>
      <dgm:spPr/>
      <dgm:t>
        <a:bodyPr/>
        <a:lstStyle/>
        <a:p>
          <a:endParaRPr lang="zh-TW" altLang="en-US"/>
        </a:p>
      </dgm:t>
    </dgm:pt>
    <dgm:pt modelId="{BB3B4698-494B-401F-B19F-2E26E360A916}" type="sibTrans" cxnId="{A6117BA5-D3DE-4E82-BA52-B43C17FBF989}">
      <dgm:prSet/>
      <dgm:spPr/>
      <dgm:t>
        <a:bodyPr/>
        <a:lstStyle/>
        <a:p>
          <a:endParaRPr lang="zh-TW" altLang="en-US"/>
        </a:p>
      </dgm:t>
    </dgm:pt>
    <dgm:pt modelId="{E920B75F-EE0F-41D9-8543-76DB84B9B4E5}" type="pres">
      <dgm:prSet presAssocID="{86DBDB77-F57A-4CA0-950C-D020B6D3BC2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D37869E-0432-4B6B-8942-C014F9A8D3F2}" type="pres">
      <dgm:prSet presAssocID="{86DBDB77-F57A-4CA0-950C-D020B6D3BC28}" presName="fgShape" presStyleLbl="fgShp" presStyleIdx="0" presStyleCnt="1"/>
      <dgm:spPr/>
    </dgm:pt>
    <dgm:pt modelId="{DDA717F0-10A7-4C42-9750-5D2166DC3850}" type="pres">
      <dgm:prSet presAssocID="{86DBDB77-F57A-4CA0-950C-D020B6D3BC28}" presName="linComp" presStyleCnt="0"/>
      <dgm:spPr/>
    </dgm:pt>
    <dgm:pt modelId="{C828AF1C-9185-456A-B85E-79739B32A91B}" type="pres">
      <dgm:prSet presAssocID="{5F34C1CD-1A04-4E4E-A48D-3A760C518F09}" presName="compNode" presStyleCnt="0"/>
      <dgm:spPr/>
    </dgm:pt>
    <dgm:pt modelId="{CE864172-D2D6-4EB5-A28F-4D2B8D96F6A2}" type="pres">
      <dgm:prSet presAssocID="{5F34C1CD-1A04-4E4E-A48D-3A760C518F0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F8E89D4F-2A6E-467B-8A77-6126E0B65060}" type="pres">
      <dgm:prSet presAssocID="{5F34C1CD-1A04-4E4E-A48D-3A760C518F0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F64756-EAEC-427A-A754-F2A991BF37AF}" type="pres">
      <dgm:prSet presAssocID="{5F34C1CD-1A04-4E4E-A48D-3A760C518F09}" presName="invisiNode" presStyleLbl="node1" presStyleIdx="0" presStyleCnt="4"/>
      <dgm:spPr/>
    </dgm:pt>
    <dgm:pt modelId="{4AE6A00C-ED5A-43AC-8A9C-739FC6E9FD25}" type="pres">
      <dgm:prSet presAssocID="{5F34C1CD-1A04-4E4E-A48D-3A760C518F09}" presName="imagNode" presStyleLbl="fgImgPlace1" presStyleIdx="0" presStyleCnt="4" custLinFactNeighborX="2948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A0C0E62-211B-40CD-A227-551D3A99753C}" type="pres">
      <dgm:prSet presAssocID="{6E3D84FC-04A3-4D5E-BC19-7B232AB6619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E327D64-234F-4854-9E56-3AC356F1D561}" type="pres">
      <dgm:prSet presAssocID="{0202F0D8-C2A8-4033-88AD-DEA77F95F0AB}" presName="compNode" presStyleCnt="0"/>
      <dgm:spPr/>
    </dgm:pt>
    <dgm:pt modelId="{369A47EA-2BA1-4EFE-A26D-764F57740C58}" type="pres">
      <dgm:prSet presAssocID="{0202F0D8-C2A8-4033-88AD-DEA77F95F0A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DBFD93A-1A1D-4A6B-B61D-09A8836C70B6}" type="pres">
      <dgm:prSet presAssocID="{0202F0D8-C2A8-4033-88AD-DEA77F95F0A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439232-CAED-4174-B621-F9381DDFAFBE}" type="pres">
      <dgm:prSet presAssocID="{0202F0D8-C2A8-4033-88AD-DEA77F95F0AB}" presName="invisiNode" presStyleLbl="node1" presStyleIdx="1" presStyleCnt="4"/>
      <dgm:spPr/>
    </dgm:pt>
    <dgm:pt modelId="{A74F19A7-AF97-4654-9277-F931D95F41B2}" type="pres">
      <dgm:prSet presAssocID="{0202F0D8-C2A8-4033-88AD-DEA77F95F0AB}" presName="imagNode" presStyleLbl="fgImgPlace1" presStyleIdx="1" presStyleCnt="4" custLinFactNeighborX="-5499" custLinFactNeighborY="-656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9B7DA47-38A2-4F25-9F87-CCD43C567FF1}" type="pres">
      <dgm:prSet presAssocID="{ADB32DFB-C050-4A3C-880C-442BE136036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8338522-A79E-4474-B105-58DAE2E54587}" type="pres">
      <dgm:prSet presAssocID="{B71E48DD-6CF4-4E50-8FEB-DFC94C895ED1}" presName="compNode" presStyleCnt="0"/>
      <dgm:spPr/>
    </dgm:pt>
    <dgm:pt modelId="{93559D23-4D5E-4A59-B2B0-07F4FC226B63}" type="pres">
      <dgm:prSet presAssocID="{B71E48DD-6CF4-4E50-8FEB-DFC94C895ED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FDCE9B7A-DC43-4645-8AD6-74A416D928EC}" type="pres">
      <dgm:prSet presAssocID="{B71E48DD-6CF4-4E50-8FEB-DFC94C895ED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4F0D5B-1C4A-4625-AA0D-3A9EDBD82B9A}" type="pres">
      <dgm:prSet presAssocID="{B71E48DD-6CF4-4E50-8FEB-DFC94C895ED1}" presName="invisiNode" presStyleLbl="node1" presStyleIdx="2" presStyleCnt="4"/>
      <dgm:spPr/>
    </dgm:pt>
    <dgm:pt modelId="{D01FD0B3-41AD-4550-9F43-1BD6313DE6C2}" type="pres">
      <dgm:prSet presAssocID="{B71E48DD-6CF4-4E50-8FEB-DFC94C895ED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C5B4B06-BFD0-4E24-B187-737F90BDF5B3}" type="pres">
      <dgm:prSet presAssocID="{71D60729-DB59-4AFA-B637-AFAE9DCB6CB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25E7991-D8D5-467B-B5C8-2EDD8FD6DBCF}" type="pres">
      <dgm:prSet presAssocID="{449D5624-A7AA-431A-87C8-6E2FEB5DD4EE}" presName="compNode" presStyleCnt="0"/>
      <dgm:spPr/>
    </dgm:pt>
    <dgm:pt modelId="{F43F42A8-EA02-4BE7-8F94-82C7460855BA}" type="pres">
      <dgm:prSet presAssocID="{449D5624-A7AA-431A-87C8-6E2FEB5DD4E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5146E52-457B-437E-9654-759AFEAD3B79}" type="pres">
      <dgm:prSet presAssocID="{449D5624-A7AA-431A-87C8-6E2FEB5DD4E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6BF996-6B5D-4C37-BDAA-F24E7CCACC89}" type="pres">
      <dgm:prSet presAssocID="{449D5624-A7AA-431A-87C8-6E2FEB5DD4EE}" presName="invisiNode" presStyleLbl="node1" presStyleIdx="3" presStyleCnt="4"/>
      <dgm:spPr/>
    </dgm:pt>
    <dgm:pt modelId="{8189AC32-7713-4DE3-A729-F4C1136848E4}" type="pres">
      <dgm:prSet presAssocID="{449D5624-A7AA-431A-87C8-6E2FEB5DD4E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D010F30-6407-42B6-AE46-33BEC07A2495}" type="presOf" srcId="{86DBDB77-F57A-4CA0-950C-D020B6D3BC28}" destId="{E920B75F-EE0F-41D9-8543-76DB84B9B4E5}" srcOrd="0" destOrd="0" presId="urn:microsoft.com/office/officeart/2005/8/layout/hList7"/>
    <dgm:cxn modelId="{20CAAA62-53AA-4B5E-9425-8C844D01D69A}" type="presOf" srcId="{0202F0D8-C2A8-4033-88AD-DEA77F95F0AB}" destId="{369A47EA-2BA1-4EFE-A26D-764F57740C58}" srcOrd="0" destOrd="0" presId="urn:microsoft.com/office/officeart/2005/8/layout/hList7"/>
    <dgm:cxn modelId="{0E36FDC5-0453-4802-936D-644C6B4C1E7E}" srcId="{86DBDB77-F57A-4CA0-950C-D020B6D3BC28}" destId="{5F34C1CD-1A04-4E4E-A48D-3A760C518F09}" srcOrd="0" destOrd="0" parTransId="{C43B3202-327B-49CE-926F-617957E3E223}" sibTransId="{6E3D84FC-04A3-4D5E-BC19-7B232AB66196}"/>
    <dgm:cxn modelId="{282A88DB-7B64-4332-BA5E-81ED5ACDE2F8}" srcId="{86DBDB77-F57A-4CA0-950C-D020B6D3BC28}" destId="{B71E48DD-6CF4-4E50-8FEB-DFC94C895ED1}" srcOrd="2" destOrd="0" parTransId="{1CFFEE83-77BA-4A0D-A97A-8ACFCDCD5329}" sibTransId="{71D60729-DB59-4AFA-B637-AFAE9DCB6CBA}"/>
    <dgm:cxn modelId="{5E51D2AC-5D36-4EA8-ADAC-950D1A55D9C2}" type="presOf" srcId="{5F34C1CD-1A04-4E4E-A48D-3A760C518F09}" destId="{CE864172-D2D6-4EB5-A28F-4D2B8D96F6A2}" srcOrd="0" destOrd="0" presId="urn:microsoft.com/office/officeart/2005/8/layout/hList7"/>
    <dgm:cxn modelId="{2A80692F-6AA1-44EB-ABE3-573B34BBF781}" type="presOf" srcId="{ADB32DFB-C050-4A3C-880C-442BE1360363}" destId="{F9B7DA47-38A2-4F25-9F87-CCD43C567FF1}" srcOrd="0" destOrd="0" presId="urn:microsoft.com/office/officeart/2005/8/layout/hList7"/>
    <dgm:cxn modelId="{31119D88-66C2-43B9-9985-59796A8ACCE1}" type="presOf" srcId="{449D5624-A7AA-431A-87C8-6E2FEB5DD4EE}" destId="{F5146E52-457B-437E-9654-759AFEAD3B79}" srcOrd="1" destOrd="0" presId="urn:microsoft.com/office/officeart/2005/8/layout/hList7"/>
    <dgm:cxn modelId="{AB6CF469-B896-4F3D-8239-B1E026F8F9F5}" type="presOf" srcId="{B71E48DD-6CF4-4E50-8FEB-DFC94C895ED1}" destId="{FDCE9B7A-DC43-4645-8AD6-74A416D928EC}" srcOrd="1" destOrd="0" presId="urn:microsoft.com/office/officeart/2005/8/layout/hList7"/>
    <dgm:cxn modelId="{881E8E6B-DF75-42D2-AB77-5099EF19B442}" type="presOf" srcId="{449D5624-A7AA-431A-87C8-6E2FEB5DD4EE}" destId="{F43F42A8-EA02-4BE7-8F94-82C7460855BA}" srcOrd="0" destOrd="0" presId="urn:microsoft.com/office/officeart/2005/8/layout/hList7"/>
    <dgm:cxn modelId="{918B9819-E662-4ACC-BD0B-58BBA02631D6}" type="presOf" srcId="{0202F0D8-C2A8-4033-88AD-DEA77F95F0AB}" destId="{5DBFD93A-1A1D-4A6B-B61D-09A8836C70B6}" srcOrd="1" destOrd="0" presId="urn:microsoft.com/office/officeart/2005/8/layout/hList7"/>
    <dgm:cxn modelId="{9C7F32B0-E7E9-4750-9A7D-3FD3178A7962}" type="presOf" srcId="{B71E48DD-6CF4-4E50-8FEB-DFC94C895ED1}" destId="{93559D23-4D5E-4A59-B2B0-07F4FC226B63}" srcOrd="0" destOrd="0" presId="urn:microsoft.com/office/officeart/2005/8/layout/hList7"/>
    <dgm:cxn modelId="{7A72C4A5-32A5-4543-A885-75B7C6DC093E}" type="presOf" srcId="{6E3D84FC-04A3-4D5E-BC19-7B232AB66196}" destId="{6A0C0E62-211B-40CD-A227-551D3A99753C}" srcOrd="0" destOrd="0" presId="urn:microsoft.com/office/officeart/2005/8/layout/hList7"/>
    <dgm:cxn modelId="{B2CE3631-AB6E-4C49-891B-7682C4C8619D}" type="presOf" srcId="{5F34C1CD-1A04-4E4E-A48D-3A760C518F09}" destId="{F8E89D4F-2A6E-467B-8A77-6126E0B65060}" srcOrd="1" destOrd="0" presId="urn:microsoft.com/office/officeart/2005/8/layout/hList7"/>
    <dgm:cxn modelId="{A6117BA5-D3DE-4E82-BA52-B43C17FBF989}" srcId="{86DBDB77-F57A-4CA0-950C-D020B6D3BC28}" destId="{449D5624-A7AA-431A-87C8-6E2FEB5DD4EE}" srcOrd="3" destOrd="0" parTransId="{0BBFFF9A-4E53-4A16-925A-C3F57A703605}" sibTransId="{BB3B4698-494B-401F-B19F-2E26E360A916}"/>
    <dgm:cxn modelId="{F8FC1698-DC9C-4093-ABF5-D0BD7861BB58}" type="presOf" srcId="{71D60729-DB59-4AFA-B637-AFAE9DCB6CBA}" destId="{4C5B4B06-BFD0-4E24-B187-737F90BDF5B3}" srcOrd="0" destOrd="0" presId="urn:microsoft.com/office/officeart/2005/8/layout/hList7"/>
    <dgm:cxn modelId="{3B3A9CF8-EBE1-4382-A31F-5A5FBEA52130}" srcId="{86DBDB77-F57A-4CA0-950C-D020B6D3BC28}" destId="{0202F0D8-C2A8-4033-88AD-DEA77F95F0AB}" srcOrd="1" destOrd="0" parTransId="{74563CC7-8500-460C-B1F2-C02B9A08F634}" sibTransId="{ADB32DFB-C050-4A3C-880C-442BE1360363}"/>
    <dgm:cxn modelId="{A1258D7C-C8A0-4285-A50F-394D054C4030}" type="presParOf" srcId="{E920B75F-EE0F-41D9-8543-76DB84B9B4E5}" destId="{2D37869E-0432-4B6B-8942-C014F9A8D3F2}" srcOrd="0" destOrd="0" presId="urn:microsoft.com/office/officeart/2005/8/layout/hList7"/>
    <dgm:cxn modelId="{647379BB-98D1-413D-8A87-CE0CEC8640E6}" type="presParOf" srcId="{E920B75F-EE0F-41D9-8543-76DB84B9B4E5}" destId="{DDA717F0-10A7-4C42-9750-5D2166DC3850}" srcOrd="1" destOrd="0" presId="urn:microsoft.com/office/officeart/2005/8/layout/hList7"/>
    <dgm:cxn modelId="{5E74CB08-197F-4DF2-A20A-BAD12663B22C}" type="presParOf" srcId="{DDA717F0-10A7-4C42-9750-5D2166DC3850}" destId="{C828AF1C-9185-456A-B85E-79739B32A91B}" srcOrd="0" destOrd="0" presId="urn:microsoft.com/office/officeart/2005/8/layout/hList7"/>
    <dgm:cxn modelId="{663C9A78-2791-4CE0-9AE9-698535483DE1}" type="presParOf" srcId="{C828AF1C-9185-456A-B85E-79739B32A91B}" destId="{CE864172-D2D6-4EB5-A28F-4D2B8D96F6A2}" srcOrd="0" destOrd="0" presId="urn:microsoft.com/office/officeart/2005/8/layout/hList7"/>
    <dgm:cxn modelId="{8CB0A5CD-10EA-4D8A-BB89-5508A08CFB7C}" type="presParOf" srcId="{C828AF1C-9185-456A-B85E-79739B32A91B}" destId="{F8E89D4F-2A6E-467B-8A77-6126E0B65060}" srcOrd="1" destOrd="0" presId="urn:microsoft.com/office/officeart/2005/8/layout/hList7"/>
    <dgm:cxn modelId="{F2A89645-013A-4C3E-A2BD-6ED3D99094AB}" type="presParOf" srcId="{C828AF1C-9185-456A-B85E-79739B32A91B}" destId="{59F64756-EAEC-427A-A754-F2A991BF37AF}" srcOrd="2" destOrd="0" presId="urn:microsoft.com/office/officeart/2005/8/layout/hList7"/>
    <dgm:cxn modelId="{E3EC8028-BF03-4735-A3D4-39F59DDB816C}" type="presParOf" srcId="{C828AF1C-9185-456A-B85E-79739B32A91B}" destId="{4AE6A00C-ED5A-43AC-8A9C-739FC6E9FD25}" srcOrd="3" destOrd="0" presId="urn:microsoft.com/office/officeart/2005/8/layout/hList7"/>
    <dgm:cxn modelId="{CAA9C9FA-4024-476A-94DA-D509E9CE6B6E}" type="presParOf" srcId="{DDA717F0-10A7-4C42-9750-5D2166DC3850}" destId="{6A0C0E62-211B-40CD-A227-551D3A99753C}" srcOrd="1" destOrd="0" presId="urn:microsoft.com/office/officeart/2005/8/layout/hList7"/>
    <dgm:cxn modelId="{7C7C39C5-988A-4FEC-88A3-6A937463D616}" type="presParOf" srcId="{DDA717F0-10A7-4C42-9750-5D2166DC3850}" destId="{9E327D64-234F-4854-9E56-3AC356F1D561}" srcOrd="2" destOrd="0" presId="urn:microsoft.com/office/officeart/2005/8/layout/hList7"/>
    <dgm:cxn modelId="{FF04C3D6-3E25-4F56-85F2-BA5993048040}" type="presParOf" srcId="{9E327D64-234F-4854-9E56-3AC356F1D561}" destId="{369A47EA-2BA1-4EFE-A26D-764F57740C58}" srcOrd="0" destOrd="0" presId="urn:microsoft.com/office/officeart/2005/8/layout/hList7"/>
    <dgm:cxn modelId="{BB390CD1-00EA-40D2-8651-59D6196EE531}" type="presParOf" srcId="{9E327D64-234F-4854-9E56-3AC356F1D561}" destId="{5DBFD93A-1A1D-4A6B-B61D-09A8836C70B6}" srcOrd="1" destOrd="0" presId="urn:microsoft.com/office/officeart/2005/8/layout/hList7"/>
    <dgm:cxn modelId="{D3AB7728-6DC0-44CB-9D97-E3BD99A06724}" type="presParOf" srcId="{9E327D64-234F-4854-9E56-3AC356F1D561}" destId="{B4439232-CAED-4174-B621-F9381DDFAFBE}" srcOrd="2" destOrd="0" presId="urn:microsoft.com/office/officeart/2005/8/layout/hList7"/>
    <dgm:cxn modelId="{D26B0C24-A71B-4801-B3DB-CC5A4E98A3AE}" type="presParOf" srcId="{9E327D64-234F-4854-9E56-3AC356F1D561}" destId="{A74F19A7-AF97-4654-9277-F931D95F41B2}" srcOrd="3" destOrd="0" presId="urn:microsoft.com/office/officeart/2005/8/layout/hList7"/>
    <dgm:cxn modelId="{0BD359F7-D496-4BA3-A114-14BC62FA96D0}" type="presParOf" srcId="{DDA717F0-10A7-4C42-9750-5D2166DC3850}" destId="{F9B7DA47-38A2-4F25-9F87-CCD43C567FF1}" srcOrd="3" destOrd="0" presId="urn:microsoft.com/office/officeart/2005/8/layout/hList7"/>
    <dgm:cxn modelId="{4FC7BF15-8D0B-457B-9A32-BF2AC87F4FAA}" type="presParOf" srcId="{DDA717F0-10A7-4C42-9750-5D2166DC3850}" destId="{98338522-A79E-4474-B105-58DAE2E54587}" srcOrd="4" destOrd="0" presId="urn:microsoft.com/office/officeart/2005/8/layout/hList7"/>
    <dgm:cxn modelId="{7C71F9D3-2878-42A4-9646-0E70BFFEDD8C}" type="presParOf" srcId="{98338522-A79E-4474-B105-58DAE2E54587}" destId="{93559D23-4D5E-4A59-B2B0-07F4FC226B63}" srcOrd="0" destOrd="0" presId="urn:microsoft.com/office/officeart/2005/8/layout/hList7"/>
    <dgm:cxn modelId="{26101E80-16C0-4ABE-A181-6F3F02EB19DE}" type="presParOf" srcId="{98338522-A79E-4474-B105-58DAE2E54587}" destId="{FDCE9B7A-DC43-4645-8AD6-74A416D928EC}" srcOrd="1" destOrd="0" presId="urn:microsoft.com/office/officeart/2005/8/layout/hList7"/>
    <dgm:cxn modelId="{3A9780FC-0321-48ED-A2D4-29F88FE59D57}" type="presParOf" srcId="{98338522-A79E-4474-B105-58DAE2E54587}" destId="{524F0D5B-1C4A-4625-AA0D-3A9EDBD82B9A}" srcOrd="2" destOrd="0" presId="urn:microsoft.com/office/officeart/2005/8/layout/hList7"/>
    <dgm:cxn modelId="{45E61D74-A2F0-420C-B711-BDA01BC946A0}" type="presParOf" srcId="{98338522-A79E-4474-B105-58DAE2E54587}" destId="{D01FD0B3-41AD-4550-9F43-1BD6313DE6C2}" srcOrd="3" destOrd="0" presId="urn:microsoft.com/office/officeart/2005/8/layout/hList7"/>
    <dgm:cxn modelId="{C871F3B7-F145-4FAE-852A-07EA4A839D0C}" type="presParOf" srcId="{DDA717F0-10A7-4C42-9750-5D2166DC3850}" destId="{4C5B4B06-BFD0-4E24-B187-737F90BDF5B3}" srcOrd="5" destOrd="0" presId="urn:microsoft.com/office/officeart/2005/8/layout/hList7"/>
    <dgm:cxn modelId="{C8CC7855-BA41-4926-AF0D-705E093DA044}" type="presParOf" srcId="{DDA717F0-10A7-4C42-9750-5D2166DC3850}" destId="{D25E7991-D8D5-467B-B5C8-2EDD8FD6DBCF}" srcOrd="6" destOrd="0" presId="urn:microsoft.com/office/officeart/2005/8/layout/hList7"/>
    <dgm:cxn modelId="{84294349-05F7-451F-921E-63ADA26C3160}" type="presParOf" srcId="{D25E7991-D8D5-467B-B5C8-2EDD8FD6DBCF}" destId="{F43F42A8-EA02-4BE7-8F94-82C7460855BA}" srcOrd="0" destOrd="0" presId="urn:microsoft.com/office/officeart/2005/8/layout/hList7"/>
    <dgm:cxn modelId="{BC0185BB-8941-4A53-9422-C57E9D7C527D}" type="presParOf" srcId="{D25E7991-D8D5-467B-B5C8-2EDD8FD6DBCF}" destId="{F5146E52-457B-437E-9654-759AFEAD3B79}" srcOrd="1" destOrd="0" presId="urn:microsoft.com/office/officeart/2005/8/layout/hList7"/>
    <dgm:cxn modelId="{0983C8E5-C2E1-4D39-843E-211E37057FD3}" type="presParOf" srcId="{D25E7991-D8D5-467B-B5C8-2EDD8FD6DBCF}" destId="{B96BF996-6B5D-4C37-BDAA-F24E7CCACC89}" srcOrd="2" destOrd="0" presId="urn:microsoft.com/office/officeart/2005/8/layout/hList7"/>
    <dgm:cxn modelId="{C8907900-833E-4708-8329-D7BC65A7E4E3}" type="presParOf" srcId="{D25E7991-D8D5-467B-B5C8-2EDD8FD6DBCF}" destId="{8189AC32-7713-4DE3-A729-F4C1136848E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C77108-00C8-4BE9-AC5F-609DC142AD85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2226E79-2AF2-40F9-A018-468CCACF1347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828C0FE7-D738-4B1C-B586-AF5FF536AE4E}" type="parTrans" cxnId="{B86B50E9-EB81-44D7-960D-2D406C7F226E}">
      <dgm:prSet/>
      <dgm:spPr/>
      <dgm:t>
        <a:bodyPr/>
        <a:lstStyle/>
        <a:p>
          <a:endParaRPr lang="zh-TW" altLang="en-US"/>
        </a:p>
      </dgm:t>
    </dgm:pt>
    <dgm:pt modelId="{77EA6266-22E7-4483-8008-8AD498BCC367}" type="sibTrans" cxnId="{B86B50E9-EB81-44D7-960D-2D406C7F226E}">
      <dgm:prSet/>
      <dgm:spPr/>
      <dgm:t>
        <a:bodyPr/>
        <a:lstStyle/>
        <a:p>
          <a:endParaRPr lang="zh-TW" altLang="en-US"/>
        </a:p>
      </dgm:t>
    </dgm:pt>
    <dgm:pt modelId="{89764B4B-0313-42EE-A70D-8F24107A04F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2DF7BD3E-D88F-4B3C-8FB5-C11F5F7BCB59}" type="parTrans" cxnId="{209990BE-B9AD-4EF7-BA7D-1A82BBE587F8}">
      <dgm:prSet/>
      <dgm:spPr/>
      <dgm:t>
        <a:bodyPr/>
        <a:lstStyle/>
        <a:p>
          <a:endParaRPr lang="zh-TW" altLang="en-US"/>
        </a:p>
      </dgm:t>
    </dgm:pt>
    <dgm:pt modelId="{9042C02A-5743-4428-8833-1EEB02FB799A}" type="sibTrans" cxnId="{209990BE-B9AD-4EF7-BA7D-1A82BBE587F8}">
      <dgm:prSet/>
      <dgm:spPr/>
      <dgm:t>
        <a:bodyPr/>
        <a:lstStyle/>
        <a:p>
          <a:endParaRPr lang="zh-TW" altLang="en-US"/>
        </a:p>
      </dgm:t>
    </dgm:pt>
    <dgm:pt modelId="{AE534B19-1FE6-4220-AF26-EE9EC87D87FA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4A95B717-E645-442F-8364-6A9067F1FD48}" type="parTrans" cxnId="{4705786F-D01A-4488-844B-913ADDAE7D95}">
      <dgm:prSet/>
      <dgm:spPr/>
      <dgm:t>
        <a:bodyPr/>
        <a:lstStyle/>
        <a:p>
          <a:endParaRPr lang="zh-TW" altLang="en-US"/>
        </a:p>
      </dgm:t>
    </dgm:pt>
    <dgm:pt modelId="{F0C5CD46-4AD3-4673-BA73-A7BFAC45F5AF}" type="sibTrans" cxnId="{4705786F-D01A-4488-844B-913ADDAE7D95}">
      <dgm:prSet/>
      <dgm:spPr/>
      <dgm:t>
        <a:bodyPr/>
        <a:lstStyle/>
        <a:p>
          <a:endParaRPr lang="zh-TW" altLang="en-US"/>
        </a:p>
      </dgm:t>
    </dgm:pt>
    <dgm:pt modelId="{9E241C04-A1D4-4F36-925F-097EC2B2D45C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CA1733C-E542-4098-9D53-D0B7415DBC0C}" type="parTrans" cxnId="{B4F8E876-7333-4F54-8576-333721D2811F}">
      <dgm:prSet/>
      <dgm:spPr/>
      <dgm:t>
        <a:bodyPr/>
        <a:lstStyle/>
        <a:p>
          <a:endParaRPr lang="zh-TW" altLang="en-US"/>
        </a:p>
      </dgm:t>
    </dgm:pt>
    <dgm:pt modelId="{71201E1E-E4DB-4854-B030-69D57BEB2DFE}" type="sibTrans" cxnId="{B4F8E876-7333-4F54-8576-333721D2811F}">
      <dgm:prSet/>
      <dgm:spPr/>
      <dgm:t>
        <a:bodyPr/>
        <a:lstStyle/>
        <a:p>
          <a:endParaRPr lang="zh-TW" altLang="en-US"/>
        </a:p>
      </dgm:t>
    </dgm:pt>
    <dgm:pt modelId="{6ACC0699-865C-4E7B-A68A-E63BA4D32310}" type="pres">
      <dgm:prSet presAssocID="{A1C77108-00C8-4BE9-AC5F-609DC142AD85}" presName="rootNode" presStyleCnt="0">
        <dgm:presLayoutVars>
          <dgm:chMax/>
          <dgm:chPref/>
          <dgm:dir/>
          <dgm:animLvl val="lvl"/>
        </dgm:presLayoutVars>
      </dgm:prSet>
      <dgm:spPr/>
    </dgm:pt>
    <dgm:pt modelId="{C357803E-E13D-4C32-BD96-50F8CD8DC99A}" type="pres">
      <dgm:prSet presAssocID="{C2226E79-2AF2-40F9-A018-468CCACF1347}" presName="composite" presStyleCnt="0"/>
      <dgm:spPr/>
    </dgm:pt>
    <dgm:pt modelId="{E92255A2-053D-4486-968C-6F3419314925}" type="pres">
      <dgm:prSet presAssocID="{C2226E79-2AF2-40F9-A018-468CCACF134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2DAD15A-4FF0-47B8-B284-09CC6BF0ED20}" type="pres">
      <dgm:prSet presAssocID="{C2226E79-2AF2-40F9-A018-468CCACF1347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E1466B9-481F-4CDA-A449-8D51A61DB8BA}" type="pres">
      <dgm:prSet presAssocID="{C2226E79-2AF2-40F9-A018-468CCACF134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9B01D10-4FEE-4B5F-A4CA-2F09186AD81D}" type="pres">
      <dgm:prSet presAssocID="{77EA6266-22E7-4483-8008-8AD498BCC367}" presName="sibTrans" presStyleCnt="0"/>
      <dgm:spPr/>
    </dgm:pt>
    <dgm:pt modelId="{3AD074A3-5C51-4C45-954A-58F5D4C6864C}" type="pres">
      <dgm:prSet presAssocID="{AE534B19-1FE6-4220-AF26-EE9EC87D87FA}" presName="composite" presStyleCnt="0"/>
      <dgm:spPr/>
    </dgm:pt>
    <dgm:pt modelId="{3A4BEFED-8F04-496D-9A1E-C01CFFE22CED}" type="pres">
      <dgm:prSet presAssocID="{AE534B19-1FE6-4220-AF26-EE9EC87D87F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BEEF2F8-3302-4843-A66F-A5E001A6D489}" type="pres">
      <dgm:prSet presAssocID="{AE534B19-1FE6-4220-AF26-EE9EC87D87F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94A55DA-16B8-4E72-A663-8023324B5491}" type="pres">
      <dgm:prSet presAssocID="{AE534B19-1FE6-4220-AF26-EE9EC87D87F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9FC2773-2730-49C2-B942-6F5F9C7C184B}" type="presOf" srcId="{89764B4B-0313-42EE-A70D-8F24107A04FA}" destId="{3E1466B9-481F-4CDA-A449-8D51A61DB8BA}" srcOrd="0" destOrd="0" presId="urn:microsoft.com/office/officeart/2008/layout/TitledPictureBlocks"/>
    <dgm:cxn modelId="{B86B50E9-EB81-44D7-960D-2D406C7F226E}" srcId="{A1C77108-00C8-4BE9-AC5F-609DC142AD85}" destId="{C2226E79-2AF2-40F9-A018-468CCACF1347}" srcOrd="0" destOrd="0" parTransId="{828C0FE7-D738-4B1C-B586-AF5FF536AE4E}" sibTransId="{77EA6266-22E7-4483-8008-8AD498BCC367}"/>
    <dgm:cxn modelId="{209990BE-B9AD-4EF7-BA7D-1A82BBE587F8}" srcId="{C2226E79-2AF2-40F9-A018-468CCACF1347}" destId="{89764B4B-0313-42EE-A70D-8F24107A04FA}" srcOrd="0" destOrd="0" parTransId="{2DF7BD3E-D88F-4B3C-8FB5-C11F5F7BCB59}" sibTransId="{9042C02A-5743-4428-8833-1EEB02FB799A}"/>
    <dgm:cxn modelId="{F664775D-0F75-41B0-8BF3-7A43282F0F17}" type="presOf" srcId="{9E241C04-A1D4-4F36-925F-097EC2B2D45C}" destId="{494A55DA-16B8-4E72-A663-8023324B5491}" srcOrd="0" destOrd="0" presId="urn:microsoft.com/office/officeart/2008/layout/TitledPictureBlocks"/>
    <dgm:cxn modelId="{B4F8E876-7333-4F54-8576-333721D2811F}" srcId="{AE534B19-1FE6-4220-AF26-EE9EC87D87FA}" destId="{9E241C04-A1D4-4F36-925F-097EC2B2D45C}" srcOrd="0" destOrd="0" parTransId="{5CA1733C-E542-4098-9D53-D0B7415DBC0C}" sibTransId="{71201E1E-E4DB-4854-B030-69D57BEB2DFE}"/>
    <dgm:cxn modelId="{4705786F-D01A-4488-844B-913ADDAE7D95}" srcId="{A1C77108-00C8-4BE9-AC5F-609DC142AD85}" destId="{AE534B19-1FE6-4220-AF26-EE9EC87D87FA}" srcOrd="1" destOrd="0" parTransId="{4A95B717-E645-442F-8364-6A9067F1FD48}" sibTransId="{F0C5CD46-4AD3-4673-BA73-A7BFAC45F5AF}"/>
    <dgm:cxn modelId="{83136F32-C962-44FE-95BC-318A130419A6}" type="presOf" srcId="{C2226E79-2AF2-40F9-A018-468CCACF1347}" destId="{E92255A2-053D-4486-968C-6F3419314925}" srcOrd="0" destOrd="0" presId="urn:microsoft.com/office/officeart/2008/layout/TitledPictureBlocks"/>
    <dgm:cxn modelId="{5B1BE485-48B6-4FAD-9AF7-7E3D35859B63}" type="presOf" srcId="{A1C77108-00C8-4BE9-AC5F-609DC142AD85}" destId="{6ACC0699-865C-4E7B-A68A-E63BA4D32310}" srcOrd="0" destOrd="0" presId="urn:microsoft.com/office/officeart/2008/layout/TitledPictureBlocks"/>
    <dgm:cxn modelId="{FF1BDEA2-6A0F-457E-9819-792118295136}" type="presOf" srcId="{AE534B19-1FE6-4220-AF26-EE9EC87D87FA}" destId="{3A4BEFED-8F04-496D-9A1E-C01CFFE22CED}" srcOrd="0" destOrd="0" presId="urn:microsoft.com/office/officeart/2008/layout/TitledPictureBlocks"/>
    <dgm:cxn modelId="{A6B4B38A-5F5D-4358-97CC-0D3805DC2443}" type="presParOf" srcId="{6ACC0699-865C-4E7B-A68A-E63BA4D32310}" destId="{C357803E-E13D-4C32-BD96-50F8CD8DC99A}" srcOrd="0" destOrd="0" presId="urn:microsoft.com/office/officeart/2008/layout/TitledPictureBlocks"/>
    <dgm:cxn modelId="{F6AE139A-1AE8-4B5E-BA1C-C885F2A49AF2}" type="presParOf" srcId="{C357803E-E13D-4C32-BD96-50F8CD8DC99A}" destId="{E92255A2-053D-4486-968C-6F3419314925}" srcOrd="0" destOrd="0" presId="urn:microsoft.com/office/officeart/2008/layout/TitledPictureBlocks"/>
    <dgm:cxn modelId="{1C7129E6-5AFB-47B5-82DA-2FFE8DDE0C13}" type="presParOf" srcId="{C357803E-E13D-4C32-BD96-50F8CD8DC99A}" destId="{D2DAD15A-4FF0-47B8-B284-09CC6BF0ED20}" srcOrd="1" destOrd="0" presId="urn:microsoft.com/office/officeart/2008/layout/TitledPictureBlocks"/>
    <dgm:cxn modelId="{031ABC2C-B125-4B0C-92A3-60CF38C83203}" type="presParOf" srcId="{C357803E-E13D-4C32-BD96-50F8CD8DC99A}" destId="{3E1466B9-481F-4CDA-A449-8D51A61DB8BA}" srcOrd="2" destOrd="0" presId="urn:microsoft.com/office/officeart/2008/layout/TitledPictureBlocks"/>
    <dgm:cxn modelId="{40A53C57-6618-43A8-AD37-A1C18BC19588}" type="presParOf" srcId="{6ACC0699-865C-4E7B-A68A-E63BA4D32310}" destId="{C9B01D10-4FEE-4B5F-A4CA-2F09186AD81D}" srcOrd="1" destOrd="0" presId="urn:microsoft.com/office/officeart/2008/layout/TitledPictureBlocks"/>
    <dgm:cxn modelId="{F38E722B-DB88-4C14-8691-E770712C1237}" type="presParOf" srcId="{6ACC0699-865C-4E7B-A68A-E63BA4D32310}" destId="{3AD074A3-5C51-4C45-954A-58F5D4C6864C}" srcOrd="2" destOrd="0" presId="urn:microsoft.com/office/officeart/2008/layout/TitledPictureBlocks"/>
    <dgm:cxn modelId="{600D39EE-CC28-4D34-96B4-79AEBF82F389}" type="presParOf" srcId="{3AD074A3-5C51-4C45-954A-58F5D4C6864C}" destId="{3A4BEFED-8F04-496D-9A1E-C01CFFE22CED}" srcOrd="0" destOrd="0" presId="urn:microsoft.com/office/officeart/2008/layout/TitledPictureBlocks"/>
    <dgm:cxn modelId="{D355586B-9EC2-43C9-A258-08D13BA4A6B9}" type="presParOf" srcId="{3AD074A3-5C51-4C45-954A-58F5D4C6864C}" destId="{DBEEF2F8-3302-4843-A66F-A5E001A6D489}" srcOrd="1" destOrd="0" presId="urn:microsoft.com/office/officeart/2008/layout/TitledPictureBlocks"/>
    <dgm:cxn modelId="{5E38A4FF-8A2F-458F-B501-724A72C5C11E}" type="presParOf" srcId="{3AD074A3-5C51-4C45-954A-58F5D4C6864C}" destId="{494A55DA-16B8-4E72-A663-8023324B549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5BA20D-580B-484A-A3A7-3456F1D64F2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66BD5CF6-0629-4C01-AA25-2D53EC1EA17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1B227974-1EAF-4D66-8C88-FB7EA26C9072}" type="parTrans" cxnId="{187D7EFD-0C77-4654-8005-6198FAA584DA}">
      <dgm:prSet/>
      <dgm:spPr/>
      <dgm:t>
        <a:bodyPr/>
        <a:lstStyle/>
        <a:p>
          <a:endParaRPr lang="zh-TW" altLang="en-US"/>
        </a:p>
      </dgm:t>
    </dgm:pt>
    <dgm:pt modelId="{610E1FB4-CE42-4D1A-B5A8-0DABC4C4BE16}" type="sibTrans" cxnId="{187D7EFD-0C77-4654-8005-6198FAA584DA}">
      <dgm:prSet/>
      <dgm:spPr/>
      <dgm:t>
        <a:bodyPr/>
        <a:lstStyle/>
        <a:p>
          <a:endParaRPr lang="zh-TW" altLang="en-US"/>
        </a:p>
      </dgm:t>
    </dgm:pt>
    <dgm:pt modelId="{728AE19C-7CD1-4DCC-B80F-44FAC1132220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A6EFDB4-F6F3-4A7C-9696-52BBDAED418E}" type="parTrans" cxnId="{BA6F1769-77D7-43A5-A541-85B402641772}">
      <dgm:prSet/>
      <dgm:spPr/>
      <dgm:t>
        <a:bodyPr/>
        <a:lstStyle/>
        <a:p>
          <a:endParaRPr lang="zh-TW" altLang="en-US"/>
        </a:p>
      </dgm:t>
    </dgm:pt>
    <dgm:pt modelId="{740A978A-47FE-49AC-BA9D-C90FC4624B2C}" type="sibTrans" cxnId="{BA6F1769-77D7-43A5-A541-85B402641772}">
      <dgm:prSet/>
      <dgm:spPr/>
      <dgm:t>
        <a:bodyPr/>
        <a:lstStyle/>
        <a:p>
          <a:endParaRPr lang="zh-TW" altLang="en-US"/>
        </a:p>
      </dgm:t>
    </dgm:pt>
    <dgm:pt modelId="{7BD1262B-C6FD-42A7-B88B-3FE8A637FB3F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89D409D-0FCC-4A33-8F73-209377683B00}" type="parTrans" cxnId="{D3D0C3ED-30EA-4A57-A269-4AAEEA00BBDF}">
      <dgm:prSet/>
      <dgm:spPr/>
      <dgm:t>
        <a:bodyPr/>
        <a:lstStyle/>
        <a:p>
          <a:endParaRPr lang="zh-TW" altLang="en-US"/>
        </a:p>
      </dgm:t>
    </dgm:pt>
    <dgm:pt modelId="{F8FBC84F-999D-41B5-B49D-37EC1F5CD89D}" type="sibTrans" cxnId="{D3D0C3ED-30EA-4A57-A269-4AAEEA00BBDF}">
      <dgm:prSet/>
      <dgm:spPr/>
      <dgm:t>
        <a:bodyPr/>
        <a:lstStyle/>
        <a:p>
          <a:endParaRPr lang="zh-TW" altLang="en-US"/>
        </a:p>
      </dgm:t>
    </dgm:pt>
    <dgm:pt modelId="{738E3345-36E0-479D-AB4E-9F1724914C7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43EEC8B-7942-497B-8054-5BE0D62F082D}" type="parTrans" cxnId="{28DA60D5-7B3E-4418-A59D-3DE5AE360C48}">
      <dgm:prSet/>
      <dgm:spPr/>
      <dgm:t>
        <a:bodyPr/>
        <a:lstStyle/>
        <a:p>
          <a:endParaRPr lang="zh-TW" altLang="en-US"/>
        </a:p>
      </dgm:t>
    </dgm:pt>
    <dgm:pt modelId="{E5EE6B2A-4C4E-46BD-BBA3-A47E7B84B6D0}" type="sibTrans" cxnId="{28DA60D5-7B3E-4418-A59D-3DE5AE360C48}">
      <dgm:prSet/>
      <dgm:spPr/>
      <dgm:t>
        <a:bodyPr/>
        <a:lstStyle/>
        <a:p>
          <a:endParaRPr lang="zh-TW" altLang="en-US"/>
        </a:p>
      </dgm:t>
    </dgm:pt>
    <dgm:pt modelId="{89A68F0A-DB8D-4A08-B392-E2D238330F3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A45998A-0752-4730-BE19-EA6A88903954}" type="parTrans" cxnId="{2B55E3E0-9061-4889-9B48-7AED41A99847}">
      <dgm:prSet/>
      <dgm:spPr/>
      <dgm:t>
        <a:bodyPr/>
        <a:lstStyle/>
        <a:p>
          <a:endParaRPr lang="zh-TW" altLang="en-US"/>
        </a:p>
      </dgm:t>
    </dgm:pt>
    <dgm:pt modelId="{64E6204B-4D87-4CA9-A3BF-A54D2579B7F7}" type="sibTrans" cxnId="{2B55E3E0-9061-4889-9B48-7AED41A99847}">
      <dgm:prSet/>
      <dgm:spPr/>
      <dgm:t>
        <a:bodyPr/>
        <a:lstStyle/>
        <a:p>
          <a:endParaRPr lang="zh-TW" altLang="en-US"/>
        </a:p>
      </dgm:t>
    </dgm:pt>
    <dgm:pt modelId="{201BCC53-5582-4F26-AE46-BE5B27FA2F5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651C638-9F83-43BD-BA02-1E9839B221CF}" type="parTrans" cxnId="{B375409A-115A-4F5E-A7FD-ABCCF4921DEA}">
      <dgm:prSet/>
      <dgm:spPr/>
      <dgm:t>
        <a:bodyPr/>
        <a:lstStyle/>
        <a:p>
          <a:endParaRPr lang="zh-TW" altLang="en-US"/>
        </a:p>
      </dgm:t>
    </dgm:pt>
    <dgm:pt modelId="{370CC379-E6E0-40E6-BD52-4AEC58E091DD}" type="sibTrans" cxnId="{B375409A-115A-4F5E-A7FD-ABCCF4921DEA}">
      <dgm:prSet/>
      <dgm:spPr/>
      <dgm:t>
        <a:bodyPr/>
        <a:lstStyle/>
        <a:p>
          <a:endParaRPr lang="zh-TW" altLang="en-US"/>
        </a:p>
      </dgm:t>
    </dgm:pt>
    <dgm:pt modelId="{D3E8F81E-0D2C-4894-8353-A0D6C0AE175B}" type="pres">
      <dgm:prSet presAssocID="{155BA20D-580B-484A-A3A7-3456F1D64F2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FAD21D4-79BA-4FA4-9677-CED22E20AE2B}" type="pres">
      <dgm:prSet presAssocID="{155BA20D-580B-484A-A3A7-3456F1D64F21}" presName="cycle" presStyleCnt="0"/>
      <dgm:spPr/>
    </dgm:pt>
    <dgm:pt modelId="{B9800DF5-9492-40F5-8A0A-CE7933151741}" type="pres">
      <dgm:prSet presAssocID="{155BA20D-580B-484A-A3A7-3456F1D64F21}" presName="centerShape" presStyleCnt="0"/>
      <dgm:spPr/>
    </dgm:pt>
    <dgm:pt modelId="{4292DA0F-F777-4519-BB0D-8921FC60F113}" type="pres">
      <dgm:prSet presAssocID="{155BA20D-580B-484A-A3A7-3456F1D64F21}" presName="connSite" presStyleLbl="node1" presStyleIdx="0" presStyleCnt="3"/>
      <dgm:spPr/>
    </dgm:pt>
    <dgm:pt modelId="{A43F0B62-D4E1-412A-842C-08732C2D2D5D}" type="pres">
      <dgm:prSet presAssocID="{155BA20D-580B-484A-A3A7-3456F1D64F21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1C8944-1EC7-4932-B11B-FB800826151C}" type="pres">
      <dgm:prSet presAssocID="{1B227974-1EAF-4D66-8C88-FB7EA26C9072}" presName="Name25" presStyleLbl="parChTrans1D1" presStyleIdx="0" presStyleCnt="2"/>
      <dgm:spPr/>
    </dgm:pt>
    <dgm:pt modelId="{5308B6F4-0E07-4E22-BE7E-B69D4603343F}" type="pres">
      <dgm:prSet presAssocID="{66BD5CF6-0629-4C01-AA25-2D53EC1EA17A}" presName="node" presStyleCnt="0"/>
      <dgm:spPr/>
    </dgm:pt>
    <dgm:pt modelId="{5D491C33-EED0-4E2B-B5A7-3EEEEEE9D1AC}" type="pres">
      <dgm:prSet presAssocID="{66BD5CF6-0629-4C01-AA25-2D53EC1EA17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C575016B-C410-41F2-BEC6-D1475AFA31D6}" type="pres">
      <dgm:prSet presAssocID="{66BD5CF6-0629-4C01-AA25-2D53EC1EA17A}" presName="childNode" presStyleLbl="revTx" presStyleIdx="0" presStyleCnt="2">
        <dgm:presLayoutVars>
          <dgm:bulletEnabled val="1"/>
        </dgm:presLayoutVars>
      </dgm:prSet>
      <dgm:spPr/>
    </dgm:pt>
    <dgm:pt modelId="{A3DA55A7-8E97-4381-AC53-2F9F4B90C6B2}" type="pres">
      <dgm:prSet presAssocID="{243EEC8B-7942-497B-8054-5BE0D62F082D}" presName="Name25" presStyleLbl="parChTrans1D1" presStyleIdx="1" presStyleCnt="2"/>
      <dgm:spPr/>
    </dgm:pt>
    <dgm:pt modelId="{A35CE948-D2AF-4E28-90FF-CD5A7F9B0C5D}" type="pres">
      <dgm:prSet presAssocID="{738E3345-36E0-479D-AB4E-9F1724914C79}" presName="node" presStyleCnt="0"/>
      <dgm:spPr/>
    </dgm:pt>
    <dgm:pt modelId="{D19EFD9F-F766-4501-BC89-C7E0C77764D3}" type="pres">
      <dgm:prSet presAssocID="{738E3345-36E0-479D-AB4E-9F1724914C79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9B6D0D3-3DA2-4671-82AF-7F5C63701C0A}" type="pres">
      <dgm:prSet presAssocID="{738E3345-36E0-479D-AB4E-9F1724914C7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59C24206-A81B-4495-83F6-BFF116B297E0}" type="presOf" srcId="{66BD5CF6-0629-4C01-AA25-2D53EC1EA17A}" destId="{5D491C33-EED0-4E2B-B5A7-3EEEEEE9D1AC}" srcOrd="0" destOrd="0" presId="urn:microsoft.com/office/officeart/2005/8/layout/radial2"/>
    <dgm:cxn modelId="{916320A8-8FFE-445D-A6A4-0D98F14663F6}" type="presOf" srcId="{243EEC8B-7942-497B-8054-5BE0D62F082D}" destId="{A3DA55A7-8E97-4381-AC53-2F9F4B90C6B2}" srcOrd="0" destOrd="0" presId="urn:microsoft.com/office/officeart/2005/8/layout/radial2"/>
    <dgm:cxn modelId="{D3D0C3ED-30EA-4A57-A269-4AAEEA00BBDF}" srcId="{66BD5CF6-0629-4C01-AA25-2D53EC1EA17A}" destId="{7BD1262B-C6FD-42A7-B88B-3FE8A637FB3F}" srcOrd="1" destOrd="0" parTransId="{A89D409D-0FCC-4A33-8F73-209377683B00}" sibTransId="{F8FBC84F-999D-41B5-B49D-37EC1F5CD89D}"/>
    <dgm:cxn modelId="{BA6F1769-77D7-43A5-A541-85B402641772}" srcId="{66BD5CF6-0629-4C01-AA25-2D53EC1EA17A}" destId="{728AE19C-7CD1-4DCC-B80F-44FAC1132220}" srcOrd="0" destOrd="0" parTransId="{CA6EFDB4-F6F3-4A7C-9696-52BBDAED418E}" sibTransId="{740A978A-47FE-49AC-BA9D-C90FC4624B2C}"/>
    <dgm:cxn modelId="{8B13F706-AD90-4FCF-9A63-F91681DE6C2D}" type="presOf" srcId="{89A68F0A-DB8D-4A08-B392-E2D238330F38}" destId="{39B6D0D3-3DA2-4671-82AF-7F5C63701C0A}" srcOrd="0" destOrd="0" presId="urn:microsoft.com/office/officeart/2005/8/layout/radial2"/>
    <dgm:cxn modelId="{B1C6B0F6-B05A-43AE-AB51-A2E22508A381}" type="presOf" srcId="{7BD1262B-C6FD-42A7-B88B-3FE8A637FB3F}" destId="{C575016B-C410-41F2-BEC6-D1475AFA31D6}" srcOrd="0" destOrd="1" presId="urn:microsoft.com/office/officeart/2005/8/layout/radial2"/>
    <dgm:cxn modelId="{187D7EFD-0C77-4654-8005-6198FAA584DA}" srcId="{155BA20D-580B-484A-A3A7-3456F1D64F21}" destId="{66BD5CF6-0629-4C01-AA25-2D53EC1EA17A}" srcOrd="0" destOrd="0" parTransId="{1B227974-1EAF-4D66-8C88-FB7EA26C9072}" sibTransId="{610E1FB4-CE42-4D1A-B5A8-0DABC4C4BE16}"/>
    <dgm:cxn modelId="{E1A7C80C-2F84-4CE1-B5B9-350F96198C63}" type="presOf" srcId="{201BCC53-5582-4F26-AE46-BE5B27FA2F50}" destId="{39B6D0D3-3DA2-4671-82AF-7F5C63701C0A}" srcOrd="0" destOrd="1" presId="urn:microsoft.com/office/officeart/2005/8/layout/radial2"/>
    <dgm:cxn modelId="{54BC5DFD-397B-4D8D-BD1C-14258F13FC47}" type="presOf" srcId="{738E3345-36E0-479D-AB4E-9F1724914C79}" destId="{D19EFD9F-F766-4501-BC89-C7E0C77764D3}" srcOrd="0" destOrd="0" presId="urn:microsoft.com/office/officeart/2005/8/layout/radial2"/>
    <dgm:cxn modelId="{B375409A-115A-4F5E-A7FD-ABCCF4921DEA}" srcId="{738E3345-36E0-479D-AB4E-9F1724914C79}" destId="{201BCC53-5582-4F26-AE46-BE5B27FA2F50}" srcOrd="1" destOrd="0" parTransId="{E651C638-9F83-43BD-BA02-1E9839B221CF}" sibTransId="{370CC379-E6E0-40E6-BD52-4AEC58E091DD}"/>
    <dgm:cxn modelId="{28DA60D5-7B3E-4418-A59D-3DE5AE360C48}" srcId="{155BA20D-580B-484A-A3A7-3456F1D64F21}" destId="{738E3345-36E0-479D-AB4E-9F1724914C79}" srcOrd="1" destOrd="0" parTransId="{243EEC8B-7942-497B-8054-5BE0D62F082D}" sibTransId="{E5EE6B2A-4C4E-46BD-BBA3-A47E7B84B6D0}"/>
    <dgm:cxn modelId="{8262C4FB-5A34-4BE4-B77D-6D5B3350FFE8}" type="presOf" srcId="{155BA20D-580B-484A-A3A7-3456F1D64F21}" destId="{D3E8F81E-0D2C-4894-8353-A0D6C0AE175B}" srcOrd="0" destOrd="0" presId="urn:microsoft.com/office/officeart/2005/8/layout/radial2"/>
    <dgm:cxn modelId="{4F8CF1BA-841A-41AF-B82C-256E0C0A334F}" type="presOf" srcId="{728AE19C-7CD1-4DCC-B80F-44FAC1132220}" destId="{C575016B-C410-41F2-BEC6-D1475AFA31D6}" srcOrd="0" destOrd="0" presId="urn:microsoft.com/office/officeart/2005/8/layout/radial2"/>
    <dgm:cxn modelId="{5AD07685-6A8B-4E84-ADA5-606C494E79ED}" type="presOf" srcId="{1B227974-1EAF-4D66-8C88-FB7EA26C9072}" destId="{EA1C8944-1EC7-4932-B11B-FB800826151C}" srcOrd="0" destOrd="0" presId="urn:microsoft.com/office/officeart/2005/8/layout/radial2"/>
    <dgm:cxn modelId="{2B55E3E0-9061-4889-9B48-7AED41A99847}" srcId="{738E3345-36E0-479D-AB4E-9F1724914C79}" destId="{89A68F0A-DB8D-4A08-B392-E2D238330F38}" srcOrd="0" destOrd="0" parTransId="{AA45998A-0752-4730-BE19-EA6A88903954}" sibTransId="{64E6204B-4D87-4CA9-A3BF-A54D2579B7F7}"/>
    <dgm:cxn modelId="{2DF9D69F-A7DD-4EEF-847A-B82CD8EC2B7F}" type="presParOf" srcId="{D3E8F81E-0D2C-4894-8353-A0D6C0AE175B}" destId="{9FAD21D4-79BA-4FA4-9677-CED22E20AE2B}" srcOrd="0" destOrd="0" presId="urn:microsoft.com/office/officeart/2005/8/layout/radial2"/>
    <dgm:cxn modelId="{83D3E4F4-C23C-41DF-8014-973DC72B9EC3}" type="presParOf" srcId="{9FAD21D4-79BA-4FA4-9677-CED22E20AE2B}" destId="{B9800DF5-9492-40F5-8A0A-CE7933151741}" srcOrd="0" destOrd="0" presId="urn:microsoft.com/office/officeart/2005/8/layout/radial2"/>
    <dgm:cxn modelId="{6B537987-7740-4DF5-88A7-B5112A851553}" type="presParOf" srcId="{B9800DF5-9492-40F5-8A0A-CE7933151741}" destId="{4292DA0F-F777-4519-BB0D-8921FC60F113}" srcOrd="0" destOrd="0" presId="urn:microsoft.com/office/officeart/2005/8/layout/radial2"/>
    <dgm:cxn modelId="{F3B13495-1C97-4CEF-8BDE-EEE6783D2533}" type="presParOf" srcId="{B9800DF5-9492-40F5-8A0A-CE7933151741}" destId="{A43F0B62-D4E1-412A-842C-08732C2D2D5D}" srcOrd="1" destOrd="0" presId="urn:microsoft.com/office/officeart/2005/8/layout/radial2"/>
    <dgm:cxn modelId="{31D3F9BE-1AE7-4722-826F-33804A8060F3}" type="presParOf" srcId="{9FAD21D4-79BA-4FA4-9677-CED22E20AE2B}" destId="{EA1C8944-1EC7-4932-B11B-FB800826151C}" srcOrd="1" destOrd="0" presId="urn:microsoft.com/office/officeart/2005/8/layout/radial2"/>
    <dgm:cxn modelId="{C4C74C46-C66D-4A9D-8337-767C16C8A693}" type="presParOf" srcId="{9FAD21D4-79BA-4FA4-9677-CED22E20AE2B}" destId="{5308B6F4-0E07-4E22-BE7E-B69D4603343F}" srcOrd="2" destOrd="0" presId="urn:microsoft.com/office/officeart/2005/8/layout/radial2"/>
    <dgm:cxn modelId="{35C5593D-EEDB-4EC7-BB64-41EBB6F8EFBA}" type="presParOf" srcId="{5308B6F4-0E07-4E22-BE7E-B69D4603343F}" destId="{5D491C33-EED0-4E2B-B5A7-3EEEEEE9D1AC}" srcOrd="0" destOrd="0" presId="urn:microsoft.com/office/officeart/2005/8/layout/radial2"/>
    <dgm:cxn modelId="{EEDA4648-9D09-42DA-AFFC-28E511EFF08B}" type="presParOf" srcId="{5308B6F4-0E07-4E22-BE7E-B69D4603343F}" destId="{C575016B-C410-41F2-BEC6-D1475AFA31D6}" srcOrd="1" destOrd="0" presId="urn:microsoft.com/office/officeart/2005/8/layout/radial2"/>
    <dgm:cxn modelId="{AB9E2758-98FC-4979-A008-D7C2CD3D066E}" type="presParOf" srcId="{9FAD21D4-79BA-4FA4-9677-CED22E20AE2B}" destId="{A3DA55A7-8E97-4381-AC53-2F9F4B90C6B2}" srcOrd="3" destOrd="0" presId="urn:microsoft.com/office/officeart/2005/8/layout/radial2"/>
    <dgm:cxn modelId="{96FD806A-EEF7-483D-AE80-AF76D187F7E1}" type="presParOf" srcId="{9FAD21D4-79BA-4FA4-9677-CED22E20AE2B}" destId="{A35CE948-D2AF-4E28-90FF-CD5A7F9B0C5D}" srcOrd="4" destOrd="0" presId="urn:microsoft.com/office/officeart/2005/8/layout/radial2"/>
    <dgm:cxn modelId="{631E787F-67D2-4790-9E73-BE6F6EA04123}" type="presParOf" srcId="{A35CE948-D2AF-4E28-90FF-CD5A7F9B0C5D}" destId="{D19EFD9F-F766-4501-BC89-C7E0C77764D3}" srcOrd="0" destOrd="0" presId="urn:microsoft.com/office/officeart/2005/8/layout/radial2"/>
    <dgm:cxn modelId="{3056B23A-FD2A-45D2-BB5A-F961CE719AB0}" type="presParOf" srcId="{A35CE948-D2AF-4E28-90FF-CD5A7F9B0C5D}" destId="{39B6D0D3-3DA2-4671-82AF-7F5C63701C0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64172-D2D6-4EB5-A28F-4D2B8D96F6A2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4AE6A00C-ED5A-43AC-8A9C-739FC6E9FD25}">
      <dsp:nvSpPr>
        <dsp:cNvPr id="0" name=""/>
        <dsp:cNvSpPr/>
      </dsp:nvSpPr>
      <dsp:spPr>
        <a:xfrm>
          <a:off x="298371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A47EA-2BA1-4EFE-A26D-764F57740C58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A74F19A7-AF97-4654-9277-F931D95F41B2}">
      <dsp:nvSpPr>
        <dsp:cNvPr id="0" name=""/>
        <dsp:cNvSpPr/>
      </dsp:nvSpPr>
      <dsp:spPr>
        <a:xfrm>
          <a:off x="2242586" y="172613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559D23-4D5E-4A59-B2B0-07F4FC226B6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01FD0B3-41AD-4550-9F43-1BD6313DE6C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3F42A8-EA02-4BE7-8F94-82C7460855B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8189AC32-7713-4DE3-A729-F4C1136848E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37869E-0432-4B6B-8942-C014F9A8D3F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AD15A-4FF0-47B8-B284-09CC6BF0ED2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1466B9-481F-4CDA-A449-8D51A61DB8BA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E92255A2-053D-4486-968C-6F3419314925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DBEEF2F8-3302-4843-A66F-A5E001A6D489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4A55DA-16B8-4E72-A663-8023324B549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3A4BEFED-8F04-496D-9A1E-C01CFFE22CED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A55A7-8E97-4381-AC53-2F9F4B90C6B2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1C8944-1EC7-4932-B11B-FB800826151C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3F0B62-D4E1-412A-842C-08732C2D2D5D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91C33-EED0-4E2B-B5A7-3EEEEEE9D1AC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C575016B-C410-41F2-BEC6-D1475AFA31D6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D19EFD9F-F766-4501-BC89-C7E0C77764D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9B6D0D3-3DA2-4671-82AF-7F5C63701C0A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rgbClr val="D5B5EF"/>
            </a:gs>
            <a:gs pos="22000">
              <a:srgbClr val="E0DDB2"/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CCC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新粗黑" panose="020B0609010101010101" pitchFamily="49" charset="-120"/>
          <a:ea typeface="文鼎新粗黑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99FF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CC99FF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924944"/>
            <a:ext cx="5040560" cy="309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99FF"/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8692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CC99FF"/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8451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6372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文鼎新粗黑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2022-11-28T03:47:30Z</dcterms:modified>
</cp:coreProperties>
</file>