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1788C-22EB-465D-9F0C-6D2453338298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49677E5-50AB-48ED-B52F-F395D1913B0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 dirty="0"/>
        </a:p>
      </dgm:t>
    </dgm:pt>
    <dgm:pt modelId="{5DA9A61A-1373-4ACC-83DA-28A00D9F7E89}" type="parTrans" cxnId="{4FCCFC25-2B3B-4793-9EAF-0292098C0694}">
      <dgm:prSet/>
      <dgm:spPr/>
      <dgm:t>
        <a:bodyPr/>
        <a:lstStyle/>
        <a:p>
          <a:endParaRPr lang="zh-TW" altLang="en-US"/>
        </a:p>
      </dgm:t>
    </dgm:pt>
    <dgm:pt modelId="{BF9E0D07-D97A-4019-9B9F-25F0B423F6EA}" type="sibTrans" cxnId="{4FCCFC25-2B3B-4793-9EAF-0292098C0694}">
      <dgm:prSet/>
      <dgm:spPr/>
      <dgm:t>
        <a:bodyPr/>
        <a:lstStyle/>
        <a:p>
          <a:endParaRPr lang="zh-TW" altLang="en-US"/>
        </a:p>
      </dgm:t>
    </dgm:pt>
    <dgm:pt modelId="{3BD44C9B-D892-4F34-923F-7EFFFE43808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 dirty="0"/>
        </a:p>
      </dgm:t>
    </dgm:pt>
    <dgm:pt modelId="{43EA1F18-85D7-4180-8E61-FCC0C3FA9C82}" type="parTrans" cxnId="{09B61517-3758-49EB-A0C9-C910D5F75A71}">
      <dgm:prSet/>
      <dgm:spPr/>
      <dgm:t>
        <a:bodyPr/>
        <a:lstStyle/>
        <a:p>
          <a:endParaRPr lang="zh-TW" altLang="en-US"/>
        </a:p>
      </dgm:t>
    </dgm:pt>
    <dgm:pt modelId="{C095236B-59FB-4B10-8E10-CD4196DAD7A0}" type="sibTrans" cxnId="{09B61517-3758-49EB-A0C9-C910D5F75A71}">
      <dgm:prSet/>
      <dgm:spPr/>
      <dgm:t>
        <a:bodyPr/>
        <a:lstStyle/>
        <a:p>
          <a:endParaRPr lang="zh-TW" altLang="en-US"/>
        </a:p>
      </dgm:t>
    </dgm:pt>
    <dgm:pt modelId="{6FAA62FD-ABDE-4625-9988-F5DA3FC3CAB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 dirty="0"/>
        </a:p>
      </dgm:t>
    </dgm:pt>
    <dgm:pt modelId="{5F40C70B-DF65-4FE7-8BCA-60BF01FC57D7}" type="parTrans" cxnId="{6D093724-2D2C-4D84-AC13-AFFC5B7F0DAE}">
      <dgm:prSet/>
      <dgm:spPr/>
      <dgm:t>
        <a:bodyPr/>
        <a:lstStyle/>
        <a:p>
          <a:endParaRPr lang="zh-TW" altLang="en-US"/>
        </a:p>
      </dgm:t>
    </dgm:pt>
    <dgm:pt modelId="{1E7AA057-C184-4050-9778-9DB34DBDFC31}" type="sibTrans" cxnId="{6D093724-2D2C-4D84-AC13-AFFC5B7F0DAE}">
      <dgm:prSet/>
      <dgm:spPr/>
      <dgm:t>
        <a:bodyPr/>
        <a:lstStyle/>
        <a:p>
          <a:endParaRPr lang="zh-TW" altLang="en-US"/>
        </a:p>
      </dgm:t>
    </dgm:pt>
    <dgm:pt modelId="{F0C0EDD4-5B0F-4BE8-8DA2-3BC0C6237E1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 dirty="0"/>
        </a:p>
      </dgm:t>
    </dgm:pt>
    <dgm:pt modelId="{0456F53F-591C-4F61-8852-FEEB5791F1CF}" type="parTrans" cxnId="{0C7FA03F-47D1-4E6D-909F-1A4DE224E43E}">
      <dgm:prSet/>
      <dgm:spPr/>
      <dgm:t>
        <a:bodyPr/>
        <a:lstStyle/>
        <a:p>
          <a:endParaRPr lang="zh-TW" altLang="en-US"/>
        </a:p>
      </dgm:t>
    </dgm:pt>
    <dgm:pt modelId="{A8D597AB-86ED-4A07-A266-BF0B1FA89953}" type="sibTrans" cxnId="{0C7FA03F-47D1-4E6D-909F-1A4DE224E43E}">
      <dgm:prSet/>
      <dgm:spPr/>
      <dgm:t>
        <a:bodyPr/>
        <a:lstStyle/>
        <a:p>
          <a:endParaRPr lang="zh-TW" altLang="en-US"/>
        </a:p>
      </dgm:t>
    </dgm:pt>
    <dgm:pt modelId="{6D6C5B93-F7FD-40F7-A8AB-F58A25B9319B}" type="pres">
      <dgm:prSet presAssocID="{A9E1788C-22EB-465D-9F0C-6D24533382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1AE2322-C889-4218-BFE4-BDF051AC61E9}" type="pres">
      <dgm:prSet presAssocID="{A9E1788C-22EB-465D-9F0C-6D2453338298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908EB9D8-B0D4-4E31-BD99-F598F46F05ED}" type="pres">
      <dgm:prSet presAssocID="{A9E1788C-22EB-465D-9F0C-6D2453338298}" presName="linComp" presStyleCnt="0"/>
      <dgm:spPr/>
      <dgm:t>
        <a:bodyPr/>
        <a:lstStyle/>
        <a:p>
          <a:endParaRPr lang="zh-TW" altLang="en-US"/>
        </a:p>
      </dgm:t>
    </dgm:pt>
    <dgm:pt modelId="{FF5119E5-3F4A-4AED-B4D0-97E1FB659807}" type="pres">
      <dgm:prSet presAssocID="{A49677E5-50AB-48ED-B52F-F395D1913B00}" presName="compNode" presStyleCnt="0"/>
      <dgm:spPr/>
      <dgm:t>
        <a:bodyPr/>
        <a:lstStyle/>
        <a:p>
          <a:endParaRPr lang="zh-TW" altLang="en-US"/>
        </a:p>
      </dgm:t>
    </dgm:pt>
    <dgm:pt modelId="{D3BBDFBD-6BBC-4DCB-B630-A01AB5804C10}" type="pres">
      <dgm:prSet presAssocID="{A49677E5-50AB-48ED-B52F-F395D1913B00}" presName="bkgdShape" presStyleLbl="node1" presStyleIdx="0" presStyleCnt="4" custLinFactNeighborX="3485"/>
      <dgm:spPr/>
      <dgm:t>
        <a:bodyPr/>
        <a:lstStyle/>
        <a:p>
          <a:endParaRPr lang="zh-TW" altLang="en-US"/>
        </a:p>
      </dgm:t>
    </dgm:pt>
    <dgm:pt modelId="{760E625D-EA0D-4054-95BC-7EB47BC35A2B}" type="pres">
      <dgm:prSet presAssocID="{A49677E5-50AB-48ED-B52F-F395D1913B0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A0598B-0BAD-4EA6-9DA0-4D06A3E501AB}" type="pres">
      <dgm:prSet presAssocID="{A49677E5-50AB-48ED-B52F-F395D1913B00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D421C908-A5B0-41CE-9DC5-22CCB7C368FD}" type="pres">
      <dgm:prSet presAssocID="{A49677E5-50AB-48ED-B52F-F395D1913B0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9B363E9-49D1-472E-AB0C-8D89B6104E19}" type="pres">
      <dgm:prSet presAssocID="{BF9E0D07-D97A-4019-9B9F-25F0B423F6E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7CDF7E0-D553-4C74-A898-C27F6DA723EA}" type="pres">
      <dgm:prSet presAssocID="{3BD44C9B-D892-4F34-923F-7EFFFE438088}" presName="compNode" presStyleCnt="0"/>
      <dgm:spPr/>
      <dgm:t>
        <a:bodyPr/>
        <a:lstStyle/>
        <a:p>
          <a:endParaRPr lang="zh-TW" altLang="en-US"/>
        </a:p>
      </dgm:t>
    </dgm:pt>
    <dgm:pt modelId="{26A9E82C-5CB7-4661-9B90-D82DCBADDD5F}" type="pres">
      <dgm:prSet presAssocID="{3BD44C9B-D892-4F34-923F-7EFFFE438088}" presName="bkgdShape" presStyleLbl="node1" presStyleIdx="1" presStyleCnt="4" custLinFactNeighborX="735" custLinFactNeighborY="334"/>
      <dgm:spPr/>
      <dgm:t>
        <a:bodyPr/>
        <a:lstStyle/>
        <a:p>
          <a:endParaRPr lang="zh-TW" altLang="en-US"/>
        </a:p>
      </dgm:t>
    </dgm:pt>
    <dgm:pt modelId="{735DC058-03BC-44D8-8589-9F14E18295D1}" type="pres">
      <dgm:prSet presAssocID="{3BD44C9B-D892-4F34-923F-7EFFFE43808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53E178-B7D4-4E93-94E7-0DA77066E96C}" type="pres">
      <dgm:prSet presAssocID="{3BD44C9B-D892-4F34-923F-7EFFFE43808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3971C288-35AD-49EB-AE50-8D33EC6F57D1}" type="pres">
      <dgm:prSet presAssocID="{3BD44C9B-D892-4F34-923F-7EFFFE43808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31958CE-F17C-4548-949E-EA53CC786D2E}" type="pres">
      <dgm:prSet presAssocID="{C095236B-59FB-4B10-8E10-CD4196DAD7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93A768-8922-4585-B166-F45CB36822C5}" type="pres">
      <dgm:prSet presAssocID="{6FAA62FD-ABDE-4625-9988-F5DA3FC3CAB3}" presName="compNode" presStyleCnt="0"/>
      <dgm:spPr/>
      <dgm:t>
        <a:bodyPr/>
        <a:lstStyle/>
        <a:p>
          <a:endParaRPr lang="zh-TW" altLang="en-US"/>
        </a:p>
      </dgm:t>
    </dgm:pt>
    <dgm:pt modelId="{FCD72BB7-8520-473A-AFD4-0A39BAD041C4}" type="pres">
      <dgm:prSet presAssocID="{6FAA62FD-ABDE-4625-9988-F5DA3FC3CAB3}" presName="bkgdShape" presStyleLbl="node1" presStyleIdx="2" presStyleCnt="4" custScaleX="104055"/>
      <dgm:spPr/>
      <dgm:t>
        <a:bodyPr/>
        <a:lstStyle/>
        <a:p>
          <a:endParaRPr lang="zh-TW" altLang="en-US"/>
        </a:p>
      </dgm:t>
    </dgm:pt>
    <dgm:pt modelId="{475C2392-6660-45FC-AD9A-AE7D0257A27A}" type="pres">
      <dgm:prSet presAssocID="{6FAA62FD-ABDE-4625-9988-F5DA3FC3CAB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DA854D-9575-4DC7-826C-D0DD61061B60}" type="pres">
      <dgm:prSet presAssocID="{6FAA62FD-ABDE-4625-9988-F5DA3FC3CAB3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739AADF2-C272-4672-95FD-F00FBD9A972B}" type="pres">
      <dgm:prSet presAssocID="{6FAA62FD-ABDE-4625-9988-F5DA3FC3CAB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73411DB-4CA8-46F9-9B7B-336E5CA37F2A}" type="pres">
      <dgm:prSet presAssocID="{1E7AA057-C184-4050-9778-9DB34DBDFC3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24FF38-1E45-437E-A42C-95A988E449B9}" type="pres">
      <dgm:prSet presAssocID="{F0C0EDD4-5B0F-4BE8-8DA2-3BC0C6237E1E}" presName="compNode" presStyleCnt="0"/>
      <dgm:spPr/>
      <dgm:t>
        <a:bodyPr/>
        <a:lstStyle/>
        <a:p>
          <a:endParaRPr lang="zh-TW" altLang="en-US"/>
        </a:p>
      </dgm:t>
    </dgm:pt>
    <dgm:pt modelId="{29DE0FB3-62E8-4DD7-9A41-832FB0DF079C}" type="pres">
      <dgm:prSet presAssocID="{F0C0EDD4-5B0F-4BE8-8DA2-3BC0C6237E1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A9FE043-B109-4CDE-8F81-E8E17495F942}" type="pres">
      <dgm:prSet presAssocID="{F0C0EDD4-5B0F-4BE8-8DA2-3BC0C6237E1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BF6C31-23C4-41BD-9BEB-81368A6AE789}" type="pres">
      <dgm:prSet presAssocID="{F0C0EDD4-5B0F-4BE8-8DA2-3BC0C6237E1E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BAC4F587-852E-489F-9109-F75FF9901DB7}" type="pres">
      <dgm:prSet presAssocID="{F0C0EDD4-5B0F-4BE8-8DA2-3BC0C6237E1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824BDA6-8881-4442-83C7-015DC3AD1FBF}" type="presOf" srcId="{F0C0EDD4-5B0F-4BE8-8DA2-3BC0C6237E1E}" destId="{29DE0FB3-62E8-4DD7-9A41-832FB0DF079C}" srcOrd="0" destOrd="0" presId="urn:microsoft.com/office/officeart/2005/8/layout/hList7"/>
    <dgm:cxn modelId="{F1B634C2-9D67-44D2-8D93-4CCA15267949}" type="presOf" srcId="{BF9E0D07-D97A-4019-9B9F-25F0B423F6EA}" destId="{B9B363E9-49D1-472E-AB0C-8D89B6104E19}" srcOrd="0" destOrd="0" presId="urn:microsoft.com/office/officeart/2005/8/layout/hList7"/>
    <dgm:cxn modelId="{858B1CE8-236A-4B62-AD7D-46DD2E5BA082}" type="presOf" srcId="{F0C0EDD4-5B0F-4BE8-8DA2-3BC0C6237E1E}" destId="{CA9FE043-B109-4CDE-8F81-E8E17495F942}" srcOrd="1" destOrd="0" presId="urn:microsoft.com/office/officeart/2005/8/layout/hList7"/>
    <dgm:cxn modelId="{B912E676-345C-436B-B92D-9A6699342367}" type="presOf" srcId="{A49677E5-50AB-48ED-B52F-F395D1913B00}" destId="{760E625D-EA0D-4054-95BC-7EB47BC35A2B}" srcOrd="1" destOrd="0" presId="urn:microsoft.com/office/officeart/2005/8/layout/hList7"/>
    <dgm:cxn modelId="{E10E5D36-2A8E-4D4F-8CB6-E100837FE347}" type="presOf" srcId="{C095236B-59FB-4B10-8E10-CD4196DAD7A0}" destId="{031958CE-F17C-4548-949E-EA53CC786D2E}" srcOrd="0" destOrd="0" presId="urn:microsoft.com/office/officeart/2005/8/layout/hList7"/>
    <dgm:cxn modelId="{4FCCFC25-2B3B-4793-9EAF-0292098C0694}" srcId="{A9E1788C-22EB-465D-9F0C-6D2453338298}" destId="{A49677E5-50AB-48ED-B52F-F395D1913B00}" srcOrd="0" destOrd="0" parTransId="{5DA9A61A-1373-4ACC-83DA-28A00D9F7E89}" sibTransId="{BF9E0D07-D97A-4019-9B9F-25F0B423F6EA}"/>
    <dgm:cxn modelId="{5994C30F-F5C4-41A2-A3ED-973458AE5660}" type="presOf" srcId="{6FAA62FD-ABDE-4625-9988-F5DA3FC3CAB3}" destId="{FCD72BB7-8520-473A-AFD4-0A39BAD041C4}" srcOrd="0" destOrd="0" presId="urn:microsoft.com/office/officeart/2005/8/layout/hList7"/>
    <dgm:cxn modelId="{0C7FA03F-47D1-4E6D-909F-1A4DE224E43E}" srcId="{A9E1788C-22EB-465D-9F0C-6D2453338298}" destId="{F0C0EDD4-5B0F-4BE8-8DA2-3BC0C6237E1E}" srcOrd="3" destOrd="0" parTransId="{0456F53F-591C-4F61-8852-FEEB5791F1CF}" sibTransId="{A8D597AB-86ED-4A07-A266-BF0B1FA89953}"/>
    <dgm:cxn modelId="{7989288E-8B97-48DB-BF1B-EF6820A7B28D}" type="presOf" srcId="{3BD44C9B-D892-4F34-923F-7EFFFE438088}" destId="{735DC058-03BC-44D8-8589-9F14E18295D1}" srcOrd="1" destOrd="0" presId="urn:microsoft.com/office/officeart/2005/8/layout/hList7"/>
    <dgm:cxn modelId="{F22A09B5-5127-4646-8CF6-86A623C6B347}" type="presOf" srcId="{A49677E5-50AB-48ED-B52F-F395D1913B00}" destId="{D3BBDFBD-6BBC-4DCB-B630-A01AB5804C10}" srcOrd="0" destOrd="0" presId="urn:microsoft.com/office/officeart/2005/8/layout/hList7"/>
    <dgm:cxn modelId="{0BEBF73C-5619-4BBF-9792-6E9F3C0A3304}" type="presOf" srcId="{6FAA62FD-ABDE-4625-9988-F5DA3FC3CAB3}" destId="{475C2392-6660-45FC-AD9A-AE7D0257A27A}" srcOrd="1" destOrd="0" presId="urn:microsoft.com/office/officeart/2005/8/layout/hList7"/>
    <dgm:cxn modelId="{AEDBBA11-EBD6-4614-A4C1-98434A4CCFAC}" type="presOf" srcId="{1E7AA057-C184-4050-9778-9DB34DBDFC31}" destId="{C73411DB-4CA8-46F9-9B7B-336E5CA37F2A}" srcOrd="0" destOrd="0" presId="urn:microsoft.com/office/officeart/2005/8/layout/hList7"/>
    <dgm:cxn modelId="{05EAF895-9670-4456-A38E-5B678A800161}" type="presOf" srcId="{A9E1788C-22EB-465D-9F0C-6D2453338298}" destId="{6D6C5B93-F7FD-40F7-A8AB-F58A25B9319B}" srcOrd="0" destOrd="0" presId="urn:microsoft.com/office/officeart/2005/8/layout/hList7"/>
    <dgm:cxn modelId="{09B61517-3758-49EB-A0C9-C910D5F75A71}" srcId="{A9E1788C-22EB-465D-9F0C-6D2453338298}" destId="{3BD44C9B-D892-4F34-923F-7EFFFE438088}" srcOrd="1" destOrd="0" parTransId="{43EA1F18-85D7-4180-8E61-FCC0C3FA9C82}" sibTransId="{C095236B-59FB-4B10-8E10-CD4196DAD7A0}"/>
    <dgm:cxn modelId="{6D093724-2D2C-4D84-AC13-AFFC5B7F0DAE}" srcId="{A9E1788C-22EB-465D-9F0C-6D2453338298}" destId="{6FAA62FD-ABDE-4625-9988-F5DA3FC3CAB3}" srcOrd="2" destOrd="0" parTransId="{5F40C70B-DF65-4FE7-8BCA-60BF01FC57D7}" sibTransId="{1E7AA057-C184-4050-9778-9DB34DBDFC31}"/>
    <dgm:cxn modelId="{5A5B102B-D4FE-4B70-9DAE-287FF4F11C1A}" type="presOf" srcId="{3BD44C9B-D892-4F34-923F-7EFFFE438088}" destId="{26A9E82C-5CB7-4661-9B90-D82DCBADDD5F}" srcOrd="0" destOrd="0" presId="urn:microsoft.com/office/officeart/2005/8/layout/hList7"/>
    <dgm:cxn modelId="{9F7615A1-A4C5-4E91-ADBF-EF48A152ABA2}" type="presParOf" srcId="{6D6C5B93-F7FD-40F7-A8AB-F58A25B9319B}" destId="{01AE2322-C889-4218-BFE4-BDF051AC61E9}" srcOrd="0" destOrd="0" presId="urn:microsoft.com/office/officeart/2005/8/layout/hList7"/>
    <dgm:cxn modelId="{B21F8411-82A3-462F-8DCE-7CEFBC517217}" type="presParOf" srcId="{6D6C5B93-F7FD-40F7-A8AB-F58A25B9319B}" destId="{908EB9D8-B0D4-4E31-BD99-F598F46F05ED}" srcOrd="1" destOrd="0" presId="urn:microsoft.com/office/officeart/2005/8/layout/hList7"/>
    <dgm:cxn modelId="{6F687598-35E8-4CB4-A182-C5EB4692170A}" type="presParOf" srcId="{908EB9D8-B0D4-4E31-BD99-F598F46F05ED}" destId="{FF5119E5-3F4A-4AED-B4D0-97E1FB659807}" srcOrd="0" destOrd="0" presId="urn:microsoft.com/office/officeart/2005/8/layout/hList7"/>
    <dgm:cxn modelId="{89921786-3094-4E74-9C34-FF5665F3EC14}" type="presParOf" srcId="{FF5119E5-3F4A-4AED-B4D0-97E1FB659807}" destId="{D3BBDFBD-6BBC-4DCB-B630-A01AB5804C10}" srcOrd="0" destOrd="0" presId="urn:microsoft.com/office/officeart/2005/8/layout/hList7"/>
    <dgm:cxn modelId="{346FBE23-2383-4207-B0FA-93BD740E93C3}" type="presParOf" srcId="{FF5119E5-3F4A-4AED-B4D0-97E1FB659807}" destId="{760E625D-EA0D-4054-95BC-7EB47BC35A2B}" srcOrd="1" destOrd="0" presId="urn:microsoft.com/office/officeart/2005/8/layout/hList7"/>
    <dgm:cxn modelId="{3E5BA9BF-ABDB-4E1D-92E5-7B3EC789CC72}" type="presParOf" srcId="{FF5119E5-3F4A-4AED-B4D0-97E1FB659807}" destId="{27A0598B-0BAD-4EA6-9DA0-4D06A3E501AB}" srcOrd="2" destOrd="0" presId="urn:microsoft.com/office/officeart/2005/8/layout/hList7"/>
    <dgm:cxn modelId="{EF59549F-DB25-45EC-9C46-166765D66850}" type="presParOf" srcId="{FF5119E5-3F4A-4AED-B4D0-97E1FB659807}" destId="{D421C908-A5B0-41CE-9DC5-22CCB7C368FD}" srcOrd="3" destOrd="0" presId="urn:microsoft.com/office/officeart/2005/8/layout/hList7"/>
    <dgm:cxn modelId="{73065CEC-BADE-4BF5-B3FF-703463454BDE}" type="presParOf" srcId="{908EB9D8-B0D4-4E31-BD99-F598F46F05ED}" destId="{B9B363E9-49D1-472E-AB0C-8D89B6104E19}" srcOrd="1" destOrd="0" presId="urn:microsoft.com/office/officeart/2005/8/layout/hList7"/>
    <dgm:cxn modelId="{AE7571E7-4F1A-44D8-9B0B-4F9D031B73B6}" type="presParOf" srcId="{908EB9D8-B0D4-4E31-BD99-F598F46F05ED}" destId="{67CDF7E0-D553-4C74-A898-C27F6DA723EA}" srcOrd="2" destOrd="0" presId="urn:microsoft.com/office/officeart/2005/8/layout/hList7"/>
    <dgm:cxn modelId="{74069A2C-76A5-4EFA-983B-5535E46D58DD}" type="presParOf" srcId="{67CDF7E0-D553-4C74-A898-C27F6DA723EA}" destId="{26A9E82C-5CB7-4661-9B90-D82DCBADDD5F}" srcOrd="0" destOrd="0" presId="urn:microsoft.com/office/officeart/2005/8/layout/hList7"/>
    <dgm:cxn modelId="{BE3BF29E-8867-42A9-8105-2E28DD4D9D78}" type="presParOf" srcId="{67CDF7E0-D553-4C74-A898-C27F6DA723EA}" destId="{735DC058-03BC-44D8-8589-9F14E18295D1}" srcOrd="1" destOrd="0" presId="urn:microsoft.com/office/officeart/2005/8/layout/hList7"/>
    <dgm:cxn modelId="{53D0A716-FEC8-4941-8063-A84DCB554F34}" type="presParOf" srcId="{67CDF7E0-D553-4C74-A898-C27F6DA723EA}" destId="{9453E178-B7D4-4E93-94E7-0DA77066E96C}" srcOrd="2" destOrd="0" presId="urn:microsoft.com/office/officeart/2005/8/layout/hList7"/>
    <dgm:cxn modelId="{47BB4559-A24D-43DE-8D1F-87BC7678D908}" type="presParOf" srcId="{67CDF7E0-D553-4C74-A898-C27F6DA723EA}" destId="{3971C288-35AD-49EB-AE50-8D33EC6F57D1}" srcOrd="3" destOrd="0" presId="urn:microsoft.com/office/officeart/2005/8/layout/hList7"/>
    <dgm:cxn modelId="{C5F3E356-6FED-4F27-9DC1-E975AB77292A}" type="presParOf" srcId="{908EB9D8-B0D4-4E31-BD99-F598F46F05ED}" destId="{031958CE-F17C-4548-949E-EA53CC786D2E}" srcOrd="3" destOrd="0" presId="urn:microsoft.com/office/officeart/2005/8/layout/hList7"/>
    <dgm:cxn modelId="{09D92AD0-6D2A-4A85-AA45-60BB71CF74A0}" type="presParOf" srcId="{908EB9D8-B0D4-4E31-BD99-F598F46F05ED}" destId="{3993A768-8922-4585-B166-F45CB36822C5}" srcOrd="4" destOrd="0" presId="urn:microsoft.com/office/officeart/2005/8/layout/hList7"/>
    <dgm:cxn modelId="{268E411A-45FC-44CD-BC1B-B9121D96B608}" type="presParOf" srcId="{3993A768-8922-4585-B166-F45CB36822C5}" destId="{FCD72BB7-8520-473A-AFD4-0A39BAD041C4}" srcOrd="0" destOrd="0" presId="urn:microsoft.com/office/officeart/2005/8/layout/hList7"/>
    <dgm:cxn modelId="{9D29143D-F398-4625-93D5-0F49C4979F64}" type="presParOf" srcId="{3993A768-8922-4585-B166-F45CB36822C5}" destId="{475C2392-6660-45FC-AD9A-AE7D0257A27A}" srcOrd="1" destOrd="0" presId="urn:microsoft.com/office/officeart/2005/8/layout/hList7"/>
    <dgm:cxn modelId="{6C16EDE5-37EC-48D1-AC4E-EDEAE5B35797}" type="presParOf" srcId="{3993A768-8922-4585-B166-F45CB36822C5}" destId="{32DA854D-9575-4DC7-826C-D0DD61061B60}" srcOrd="2" destOrd="0" presId="urn:microsoft.com/office/officeart/2005/8/layout/hList7"/>
    <dgm:cxn modelId="{B5C8A8E0-E495-49E4-9EE8-CD6CC04AB8BA}" type="presParOf" srcId="{3993A768-8922-4585-B166-F45CB36822C5}" destId="{739AADF2-C272-4672-95FD-F00FBD9A972B}" srcOrd="3" destOrd="0" presId="urn:microsoft.com/office/officeart/2005/8/layout/hList7"/>
    <dgm:cxn modelId="{FB4844CF-D443-4599-8BDA-F84FE758CD70}" type="presParOf" srcId="{908EB9D8-B0D4-4E31-BD99-F598F46F05ED}" destId="{C73411DB-4CA8-46F9-9B7B-336E5CA37F2A}" srcOrd="5" destOrd="0" presId="urn:microsoft.com/office/officeart/2005/8/layout/hList7"/>
    <dgm:cxn modelId="{1CF2F0C6-B626-4C46-90CE-65C93B3E7322}" type="presParOf" srcId="{908EB9D8-B0D4-4E31-BD99-F598F46F05ED}" destId="{A524FF38-1E45-437E-A42C-95A988E449B9}" srcOrd="6" destOrd="0" presId="urn:microsoft.com/office/officeart/2005/8/layout/hList7"/>
    <dgm:cxn modelId="{ADC84CDE-DD5E-48CD-A9CE-AE891C0E18D1}" type="presParOf" srcId="{A524FF38-1E45-437E-A42C-95A988E449B9}" destId="{29DE0FB3-62E8-4DD7-9A41-832FB0DF079C}" srcOrd="0" destOrd="0" presId="urn:microsoft.com/office/officeart/2005/8/layout/hList7"/>
    <dgm:cxn modelId="{B4BD04C7-62C4-4EA3-AFAF-3554DA074ED1}" type="presParOf" srcId="{A524FF38-1E45-437E-A42C-95A988E449B9}" destId="{CA9FE043-B109-4CDE-8F81-E8E17495F942}" srcOrd="1" destOrd="0" presId="urn:microsoft.com/office/officeart/2005/8/layout/hList7"/>
    <dgm:cxn modelId="{9A2A350A-623B-4344-A0F4-7DAB2A84966F}" type="presParOf" srcId="{A524FF38-1E45-437E-A42C-95A988E449B9}" destId="{0BBF6C31-23C4-41BD-9BEB-81368A6AE789}" srcOrd="2" destOrd="0" presId="urn:microsoft.com/office/officeart/2005/8/layout/hList7"/>
    <dgm:cxn modelId="{50A912F8-1B39-4541-9C1F-0F961095FC8F}" type="presParOf" srcId="{A524FF38-1E45-437E-A42C-95A988E449B9}" destId="{BAC4F587-852E-489F-9109-F75FF9901D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E8B1BD-2ABA-4B22-AA8A-DA73D551F309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8A36D6A-3023-4310-A02A-0FB1E09C5693}">
      <dgm:prSet/>
      <dgm:spPr/>
      <dgm:t>
        <a:bodyPr/>
        <a:lstStyle/>
        <a:p>
          <a:pPr rtl="0"/>
          <a:r>
            <a:rPr lang="zh-TW" dirty="0" smtClean="0"/>
            <a:t>大室外至少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FA331AA0-F090-45CB-B906-139664A0863E}" type="parTrans" cxnId="{3DBCE964-0FF2-4F39-9919-A72DFD4DB6DE}">
      <dgm:prSet/>
      <dgm:spPr/>
      <dgm:t>
        <a:bodyPr/>
        <a:lstStyle/>
        <a:p>
          <a:endParaRPr lang="zh-TW" altLang="en-US"/>
        </a:p>
      </dgm:t>
    </dgm:pt>
    <dgm:pt modelId="{C342879C-0E41-402C-A8D5-CE1633FA8A25}" type="sibTrans" cxnId="{3DBCE964-0FF2-4F39-9919-A72DFD4DB6DE}">
      <dgm:prSet/>
      <dgm:spPr/>
      <dgm:t>
        <a:bodyPr/>
        <a:lstStyle/>
        <a:p>
          <a:endParaRPr lang="zh-TW" altLang="en-US"/>
        </a:p>
      </dgm:t>
    </dgm:pt>
    <dgm:pt modelId="{EDC68F50-914C-4173-8992-E9EE9A4AFDE8}">
      <dgm:prSet/>
      <dgm:spPr/>
      <dgm:t>
        <a:bodyPr/>
        <a:lstStyle/>
        <a:p>
          <a:pPr rtl="0"/>
          <a:r>
            <a:rPr lang="zh-TW" dirty="0" smtClean="0"/>
            <a:t>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BB6F864-AF2F-4A84-B73C-033102F86C09}" type="parTrans" cxnId="{80AE51DA-DE7F-49F0-BF26-E1F431A0A61B}">
      <dgm:prSet/>
      <dgm:spPr/>
      <dgm:t>
        <a:bodyPr/>
        <a:lstStyle/>
        <a:p>
          <a:endParaRPr lang="zh-TW" altLang="en-US"/>
        </a:p>
      </dgm:t>
    </dgm:pt>
    <dgm:pt modelId="{E9130F98-5A97-4BE2-9E42-F8E5DA68FAE9}" type="sibTrans" cxnId="{80AE51DA-DE7F-49F0-BF26-E1F431A0A61B}">
      <dgm:prSet/>
      <dgm:spPr/>
      <dgm:t>
        <a:bodyPr/>
        <a:lstStyle/>
        <a:p>
          <a:endParaRPr lang="zh-TW" altLang="en-US"/>
        </a:p>
      </dgm:t>
    </dgm:pt>
    <dgm:pt modelId="{1AB247C0-9E66-46CC-B609-6CA41BC3A5E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BA08D74-48F7-4AF9-8890-77120BC94E48}" type="parTrans" cxnId="{04A77D1A-CF48-466C-A298-2066BC2EF56D}">
      <dgm:prSet/>
      <dgm:spPr/>
      <dgm:t>
        <a:bodyPr/>
        <a:lstStyle/>
        <a:p>
          <a:endParaRPr lang="zh-TW" altLang="en-US"/>
        </a:p>
      </dgm:t>
    </dgm:pt>
    <dgm:pt modelId="{3A13ADC8-BD2B-4F98-8240-5E6F85B24683}" type="sibTrans" cxnId="{04A77D1A-CF48-466C-A298-2066BC2EF56D}">
      <dgm:prSet/>
      <dgm:spPr/>
      <dgm:t>
        <a:bodyPr/>
        <a:lstStyle/>
        <a:p>
          <a:endParaRPr lang="zh-TW" altLang="en-US"/>
        </a:p>
      </dgm:t>
    </dgm:pt>
    <dgm:pt modelId="{78678084-1C69-4F00-9041-E03AC5E081E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7DB21D7-3F05-4FB2-8D1A-431A6AE79F6A}" type="parTrans" cxnId="{57C1721D-436F-428B-B429-230DB7639899}">
      <dgm:prSet/>
      <dgm:spPr/>
      <dgm:t>
        <a:bodyPr/>
        <a:lstStyle/>
        <a:p>
          <a:endParaRPr lang="zh-TW" altLang="en-US"/>
        </a:p>
      </dgm:t>
    </dgm:pt>
    <dgm:pt modelId="{7F8F6684-D6AC-4B6D-9C4A-FA7692B3F3FF}" type="sibTrans" cxnId="{57C1721D-436F-428B-B429-230DB7639899}">
      <dgm:prSet/>
      <dgm:spPr/>
      <dgm:t>
        <a:bodyPr/>
        <a:lstStyle/>
        <a:p>
          <a:endParaRPr lang="zh-TW" altLang="en-US"/>
        </a:p>
      </dgm:t>
    </dgm:pt>
    <dgm:pt modelId="{3017CE3E-6B8B-4114-A00B-E095B59F3F84}" type="pres">
      <dgm:prSet presAssocID="{55E8B1BD-2ABA-4B22-AA8A-DA73D551F309}" presName="rootNode" presStyleCnt="0">
        <dgm:presLayoutVars>
          <dgm:chMax/>
          <dgm:chPref/>
          <dgm:dir/>
          <dgm:animLvl val="lvl"/>
        </dgm:presLayoutVars>
      </dgm:prSet>
      <dgm:spPr/>
    </dgm:pt>
    <dgm:pt modelId="{B5D2531B-37C9-4499-ADC8-38CE2603177D}" type="pres">
      <dgm:prSet presAssocID="{88A36D6A-3023-4310-A02A-0FB1E09C5693}" presName="composite" presStyleCnt="0"/>
      <dgm:spPr/>
    </dgm:pt>
    <dgm:pt modelId="{7A9D22F9-BF92-4F3B-8CDB-25171E4E2753}" type="pres">
      <dgm:prSet presAssocID="{88A36D6A-3023-4310-A02A-0FB1E09C5693}" presName="ParentText" presStyleLbl="node1" presStyleIdx="0" presStyleCnt="2" custLinFactNeighborX="-207" custLinFactNeighborY="11253">
        <dgm:presLayoutVars>
          <dgm:chMax val="1"/>
          <dgm:chPref val="1"/>
          <dgm:bulletEnabled val="1"/>
        </dgm:presLayoutVars>
      </dgm:prSet>
      <dgm:spPr/>
    </dgm:pt>
    <dgm:pt modelId="{345F2FB7-331C-494B-9747-FC7C362A8A00}" type="pres">
      <dgm:prSet presAssocID="{88A36D6A-3023-4310-A02A-0FB1E09C569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9E2A17-AEC2-4FF5-962C-19B1F4D36B9F}" type="pres">
      <dgm:prSet presAssocID="{88A36D6A-3023-4310-A02A-0FB1E09C569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4416985-0D11-4B72-B77F-9454E94F5DEF}" type="pres">
      <dgm:prSet presAssocID="{C342879C-0E41-402C-A8D5-CE1633FA8A25}" presName="sibTrans" presStyleCnt="0"/>
      <dgm:spPr/>
    </dgm:pt>
    <dgm:pt modelId="{CF060417-2C5D-409E-8DF5-F8F169013C59}" type="pres">
      <dgm:prSet presAssocID="{1AB247C0-9E66-46CC-B609-6CA41BC3A5EA}" presName="composite" presStyleCnt="0"/>
      <dgm:spPr/>
    </dgm:pt>
    <dgm:pt modelId="{8E8DDE67-552D-4ACB-A7BC-F30E1A67DB1B}" type="pres">
      <dgm:prSet presAssocID="{1AB247C0-9E66-46CC-B609-6CA41BC3A5E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F09B0A2-4CD9-4E2F-AE5F-714E0A7E4769}" type="pres">
      <dgm:prSet presAssocID="{1AB247C0-9E66-46CC-B609-6CA41BC3A5E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E750220-84B1-49EC-9E67-92E17613A8CA}" type="pres">
      <dgm:prSet presAssocID="{1AB247C0-9E66-46CC-B609-6CA41BC3A5E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0BE2F6D-6327-41A8-9924-D018FDA0BC88}" type="presOf" srcId="{88A36D6A-3023-4310-A02A-0FB1E09C5693}" destId="{7A9D22F9-BF92-4F3B-8CDB-25171E4E2753}" srcOrd="0" destOrd="0" presId="urn:microsoft.com/office/officeart/2008/layout/TitledPictureBlocks"/>
    <dgm:cxn modelId="{D5CA5B37-28E5-4337-8C10-CA8AFDA82FB1}" type="presOf" srcId="{55E8B1BD-2ABA-4B22-AA8A-DA73D551F309}" destId="{3017CE3E-6B8B-4114-A00B-E095B59F3F84}" srcOrd="0" destOrd="0" presId="urn:microsoft.com/office/officeart/2008/layout/TitledPictureBlocks"/>
    <dgm:cxn modelId="{80AE51DA-DE7F-49F0-BF26-E1F431A0A61B}" srcId="{88A36D6A-3023-4310-A02A-0FB1E09C5693}" destId="{EDC68F50-914C-4173-8992-E9EE9A4AFDE8}" srcOrd="0" destOrd="0" parTransId="{ABB6F864-AF2F-4A84-B73C-033102F86C09}" sibTransId="{E9130F98-5A97-4BE2-9E42-F8E5DA68FAE9}"/>
    <dgm:cxn modelId="{04A77D1A-CF48-466C-A298-2066BC2EF56D}" srcId="{55E8B1BD-2ABA-4B22-AA8A-DA73D551F309}" destId="{1AB247C0-9E66-46CC-B609-6CA41BC3A5EA}" srcOrd="1" destOrd="0" parTransId="{9BA08D74-48F7-4AF9-8890-77120BC94E48}" sibTransId="{3A13ADC8-BD2B-4F98-8240-5E6F85B24683}"/>
    <dgm:cxn modelId="{857F26F8-1E00-4DAF-9001-070478E2D5CC}" type="presOf" srcId="{EDC68F50-914C-4173-8992-E9EE9A4AFDE8}" destId="{779E2A17-AEC2-4FF5-962C-19B1F4D36B9F}" srcOrd="0" destOrd="0" presId="urn:microsoft.com/office/officeart/2008/layout/TitledPictureBlocks"/>
    <dgm:cxn modelId="{57C1721D-436F-428B-B429-230DB7639899}" srcId="{1AB247C0-9E66-46CC-B609-6CA41BC3A5EA}" destId="{78678084-1C69-4F00-9041-E03AC5E081E5}" srcOrd="0" destOrd="0" parTransId="{97DB21D7-3F05-4FB2-8D1A-431A6AE79F6A}" sibTransId="{7F8F6684-D6AC-4B6D-9C4A-FA7692B3F3FF}"/>
    <dgm:cxn modelId="{C652686D-4237-4353-BFE2-C4C1FAFF7493}" type="presOf" srcId="{78678084-1C69-4F00-9041-E03AC5E081E5}" destId="{CE750220-84B1-49EC-9E67-92E17613A8CA}" srcOrd="0" destOrd="0" presId="urn:microsoft.com/office/officeart/2008/layout/TitledPictureBlocks"/>
    <dgm:cxn modelId="{DEBC7BB0-AB48-4462-9CD6-ABE67D34244D}" type="presOf" srcId="{1AB247C0-9E66-46CC-B609-6CA41BC3A5EA}" destId="{8E8DDE67-552D-4ACB-A7BC-F30E1A67DB1B}" srcOrd="0" destOrd="0" presId="urn:microsoft.com/office/officeart/2008/layout/TitledPictureBlocks"/>
    <dgm:cxn modelId="{3DBCE964-0FF2-4F39-9919-A72DFD4DB6DE}" srcId="{55E8B1BD-2ABA-4B22-AA8A-DA73D551F309}" destId="{88A36D6A-3023-4310-A02A-0FB1E09C5693}" srcOrd="0" destOrd="0" parTransId="{FA331AA0-F090-45CB-B906-139664A0863E}" sibTransId="{C342879C-0E41-402C-A8D5-CE1633FA8A25}"/>
    <dgm:cxn modelId="{B6185894-EC98-487A-B120-CB99F8269218}" type="presParOf" srcId="{3017CE3E-6B8B-4114-A00B-E095B59F3F84}" destId="{B5D2531B-37C9-4499-ADC8-38CE2603177D}" srcOrd="0" destOrd="0" presId="urn:microsoft.com/office/officeart/2008/layout/TitledPictureBlocks"/>
    <dgm:cxn modelId="{C2C9DB7E-F530-4B63-BFE9-FFB1CEA2F028}" type="presParOf" srcId="{B5D2531B-37C9-4499-ADC8-38CE2603177D}" destId="{7A9D22F9-BF92-4F3B-8CDB-25171E4E2753}" srcOrd="0" destOrd="0" presId="urn:microsoft.com/office/officeart/2008/layout/TitledPictureBlocks"/>
    <dgm:cxn modelId="{0C604022-7DF3-4AEF-A858-12FFDBD0E797}" type="presParOf" srcId="{B5D2531B-37C9-4499-ADC8-38CE2603177D}" destId="{345F2FB7-331C-494B-9747-FC7C362A8A00}" srcOrd="1" destOrd="0" presId="urn:microsoft.com/office/officeart/2008/layout/TitledPictureBlocks"/>
    <dgm:cxn modelId="{3DA999DD-B7FC-488F-8956-BF37C5DAE16C}" type="presParOf" srcId="{B5D2531B-37C9-4499-ADC8-38CE2603177D}" destId="{779E2A17-AEC2-4FF5-962C-19B1F4D36B9F}" srcOrd="2" destOrd="0" presId="urn:microsoft.com/office/officeart/2008/layout/TitledPictureBlocks"/>
    <dgm:cxn modelId="{F5BC6A88-3C30-49EE-8890-7A1BA506D1D1}" type="presParOf" srcId="{3017CE3E-6B8B-4114-A00B-E095B59F3F84}" destId="{B4416985-0D11-4B72-B77F-9454E94F5DEF}" srcOrd="1" destOrd="0" presId="urn:microsoft.com/office/officeart/2008/layout/TitledPictureBlocks"/>
    <dgm:cxn modelId="{48A85CCE-C972-423E-88BE-94DE59115A1E}" type="presParOf" srcId="{3017CE3E-6B8B-4114-A00B-E095B59F3F84}" destId="{CF060417-2C5D-409E-8DF5-F8F169013C59}" srcOrd="2" destOrd="0" presId="urn:microsoft.com/office/officeart/2008/layout/TitledPictureBlocks"/>
    <dgm:cxn modelId="{13DEA9C2-9424-4D3E-A4A6-6D1B72E77E08}" type="presParOf" srcId="{CF060417-2C5D-409E-8DF5-F8F169013C59}" destId="{8E8DDE67-552D-4ACB-A7BC-F30E1A67DB1B}" srcOrd="0" destOrd="0" presId="urn:microsoft.com/office/officeart/2008/layout/TitledPictureBlocks"/>
    <dgm:cxn modelId="{6B3DFAB2-4B3C-4E06-B7DD-26D497BF1BFC}" type="presParOf" srcId="{CF060417-2C5D-409E-8DF5-F8F169013C59}" destId="{3F09B0A2-4CD9-4E2F-AE5F-714E0A7E4769}" srcOrd="1" destOrd="0" presId="urn:microsoft.com/office/officeart/2008/layout/TitledPictureBlocks"/>
    <dgm:cxn modelId="{B2C17B8C-E0A0-48F4-A9F0-6A69E9B7D9C0}" type="presParOf" srcId="{CF060417-2C5D-409E-8DF5-F8F169013C59}" destId="{CE750220-84B1-49EC-9E67-92E17613A8C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4900FF-EF12-4C0C-AC12-31D2D4F5886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01B1B9A-05A6-44A4-B40C-4FDC87969E3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5D0A854-CB79-4AC7-B69A-9019EDFBB486}" type="parTrans" cxnId="{DF8C5B8D-D4E9-4B9D-B290-FE7217021FC6}">
      <dgm:prSet/>
      <dgm:spPr/>
      <dgm:t>
        <a:bodyPr/>
        <a:lstStyle/>
        <a:p>
          <a:endParaRPr lang="zh-TW" altLang="en-US"/>
        </a:p>
      </dgm:t>
    </dgm:pt>
    <dgm:pt modelId="{85889650-EE35-4C9A-AB15-5BAA204FDA2C}" type="sibTrans" cxnId="{DF8C5B8D-D4E9-4B9D-B290-FE7217021FC6}">
      <dgm:prSet/>
      <dgm:spPr/>
      <dgm:t>
        <a:bodyPr/>
        <a:lstStyle/>
        <a:p>
          <a:endParaRPr lang="zh-TW" altLang="en-US"/>
        </a:p>
      </dgm:t>
    </dgm:pt>
    <dgm:pt modelId="{EFCD9549-C4FE-4BD4-B34C-DB71EDFD969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E4C6FFD-F62F-45F8-A393-B005263B1219}" type="parTrans" cxnId="{F74F6633-E4C9-4484-B57D-98FE89A9C7B5}">
      <dgm:prSet/>
      <dgm:spPr/>
      <dgm:t>
        <a:bodyPr/>
        <a:lstStyle/>
        <a:p>
          <a:endParaRPr lang="zh-TW" altLang="en-US"/>
        </a:p>
      </dgm:t>
    </dgm:pt>
    <dgm:pt modelId="{43F5D09D-5FDE-448A-98AD-312EECC8E98E}" type="sibTrans" cxnId="{F74F6633-E4C9-4484-B57D-98FE89A9C7B5}">
      <dgm:prSet/>
      <dgm:spPr/>
      <dgm:t>
        <a:bodyPr/>
        <a:lstStyle/>
        <a:p>
          <a:endParaRPr lang="zh-TW" altLang="en-US"/>
        </a:p>
      </dgm:t>
    </dgm:pt>
    <dgm:pt modelId="{11CEACB4-2AEE-4C12-A4D0-1BA0BD542D9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3A189D4-2082-4F40-9B8B-54F81908314A}" type="parTrans" cxnId="{C0EE650E-4635-4A15-A336-B9B63AFE33E2}">
      <dgm:prSet/>
      <dgm:spPr/>
      <dgm:t>
        <a:bodyPr/>
        <a:lstStyle/>
        <a:p>
          <a:endParaRPr lang="zh-TW" altLang="en-US"/>
        </a:p>
      </dgm:t>
    </dgm:pt>
    <dgm:pt modelId="{27927D69-33B6-43C8-8EAC-1EA5727B0857}" type="sibTrans" cxnId="{C0EE650E-4635-4A15-A336-B9B63AFE33E2}">
      <dgm:prSet/>
      <dgm:spPr/>
      <dgm:t>
        <a:bodyPr/>
        <a:lstStyle/>
        <a:p>
          <a:endParaRPr lang="zh-TW" altLang="en-US"/>
        </a:p>
      </dgm:t>
    </dgm:pt>
    <dgm:pt modelId="{017FFC68-51A4-41DC-A8DE-287EC2D7C8F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4E9402D-E3B7-41FF-B477-4E54DAEE6195}" type="parTrans" cxnId="{3480735D-1696-458F-BA7F-07B85D7CE799}">
      <dgm:prSet/>
      <dgm:spPr/>
      <dgm:t>
        <a:bodyPr/>
        <a:lstStyle/>
        <a:p>
          <a:endParaRPr lang="zh-TW" altLang="en-US"/>
        </a:p>
      </dgm:t>
    </dgm:pt>
    <dgm:pt modelId="{CF31001F-D473-4DEB-B7A1-6D158DA2139C}" type="sibTrans" cxnId="{3480735D-1696-458F-BA7F-07B85D7CE799}">
      <dgm:prSet/>
      <dgm:spPr/>
      <dgm:t>
        <a:bodyPr/>
        <a:lstStyle/>
        <a:p>
          <a:endParaRPr lang="zh-TW" altLang="en-US"/>
        </a:p>
      </dgm:t>
    </dgm:pt>
    <dgm:pt modelId="{513C4B9D-F168-4E37-8359-B38A2821AD6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26C4F1B-A2FF-4D80-B2E5-B80AAB26631A}" type="parTrans" cxnId="{9C9D78C0-8911-435D-B4DD-FA3DF03AEA4B}">
      <dgm:prSet/>
      <dgm:spPr/>
      <dgm:t>
        <a:bodyPr/>
        <a:lstStyle/>
        <a:p>
          <a:endParaRPr lang="zh-TW" altLang="en-US"/>
        </a:p>
      </dgm:t>
    </dgm:pt>
    <dgm:pt modelId="{E6EDEB4C-5BBC-44F0-8B9D-7D151FAF321E}" type="sibTrans" cxnId="{9C9D78C0-8911-435D-B4DD-FA3DF03AEA4B}">
      <dgm:prSet/>
      <dgm:spPr/>
      <dgm:t>
        <a:bodyPr/>
        <a:lstStyle/>
        <a:p>
          <a:endParaRPr lang="zh-TW" altLang="en-US"/>
        </a:p>
      </dgm:t>
    </dgm:pt>
    <dgm:pt modelId="{862ABAE6-1A4F-4C1D-A0F0-BD066F253DA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9001A15-3534-4117-9764-D05BE7EFA91E}" type="parTrans" cxnId="{AE15A608-42A6-4683-A8EF-A6E537242964}">
      <dgm:prSet/>
      <dgm:spPr/>
      <dgm:t>
        <a:bodyPr/>
        <a:lstStyle/>
        <a:p>
          <a:endParaRPr lang="zh-TW" altLang="en-US"/>
        </a:p>
      </dgm:t>
    </dgm:pt>
    <dgm:pt modelId="{55EEC7D0-F96C-40FE-86BA-BC9596444E88}" type="sibTrans" cxnId="{AE15A608-42A6-4683-A8EF-A6E537242964}">
      <dgm:prSet/>
      <dgm:spPr/>
      <dgm:t>
        <a:bodyPr/>
        <a:lstStyle/>
        <a:p>
          <a:endParaRPr lang="zh-TW" altLang="en-US"/>
        </a:p>
      </dgm:t>
    </dgm:pt>
    <dgm:pt modelId="{2EAEAB4D-4C88-4B99-9444-AB4303CB6D96}" type="pres">
      <dgm:prSet presAssocID="{624900FF-EF12-4C0C-AC12-31D2D4F5886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7E86B5E-05F3-4B83-9410-445B6FD59217}" type="pres">
      <dgm:prSet presAssocID="{624900FF-EF12-4C0C-AC12-31D2D4F58869}" presName="cycle" presStyleCnt="0"/>
      <dgm:spPr/>
    </dgm:pt>
    <dgm:pt modelId="{7A95E8EA-B79F-4DB3-94D4-7476D9545B31}" type="pres">
      <dgm:prSet presAssocID="{624900FF-EF12-4C0C-AC12-31D2D4F58869}" presName="centerShape" presStyleCnt="0"/>
      <dgm:spPr/>
    </dgm:pt>
    <dgm:pt modelId="{6344C59E-480B-4A5E-8F81-19FD7789830B}" type="pres">
      <dgm:prSet presAssocID="{624900FF-EF12-4C0C-AC12-31D2D4F58869}" presName="connSite" presStyleLbl="node1" presStyleIdx="0" presStyleCnt="3"/>
      <dgm:spPr/>
    </dgm:pt>
    <dgm:pt modelId="{3D0BD377-7802-4EA8-9DF4-86619ED5286D}" type="pres">
      <dgm:prSet presAssocID="{624900FF-EF12-4C0C-AC12-31D2D4F58869}" presName="visible" presStyleLbl="node1" presStyleIdx="0" presStyleCnt="3" custLinFactNeighborX="-2133" custLinFactNeighborY="-330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54154A-1A1C-408F-B634-EFDDC4BF1D31}" type="pres">
      <dgm:prSet presAssocID="{35D0A854-CB79-4AC7-B69A-9019EDFBB486}" presName="Name25" presStyleLbl="parChTrans1D1" presStyleIdx="0" presStyleCnt="2"/>
      <dgm:spPr/>
    </dgm:pt>
    <dgm:pt modelId="{231C435F-1066-425D-B8CE-3203AC08F8FA}" type="pres">
      <dgm:prSet presAssocID="{001B1B9A-05A6-44A4-B40C-4FDC87969E34}" presName="node" presStyleCnt="0"/>
      <dgm:spPr/>
    </dgm:pt>
    <dgm:pt modelId="{3CA64DEA-5982-4961-86F2-60608B4959DA}" type="pres">
      <dgm:prSet presAssocID="{001B1B9A-05A6-44A4-B40C-4FDC87969E3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23AFE7C1-67D2-4DA4-BF29-EFC6596FA96C}" type="pres">
      <dgm:prSet presAssocID="{001B1B9A-05A6-44A4-B40C-4FDC87969E34}" presName="childNode" presStyleLbl="revTx" presStyleIdx="0" presStyleCnt="2">
        <dgm:presLayoutVars>
          <dgm:bulletEnabled val="1"/>
        </dgm:presLayoutVars>
      </dgm:prSet>
      <dgm:spPr/>
    </dgm:pt>
    <dgm:pt modelId="{01558C25-2F07-4367-9491-746B9850A366}" type="pres">
      <dgm:prSet presAssocID="{64E9402D-E3B7-41FF-B477-4E54DAEE6195}" presName="Name25" presStyleLbl="parChTrans1D1" presStyleIdx="1" presStyleCnt="2"/>
      <dgm:spPr/>
    </dgm:pt>
    <dgm:pt modelId="{0C199331-2916-4E37-B68B-6FCEFD3C20CD}" type="pres">
      <dgm:prSet presAssocID="{017FFC68-51A4-41DC-A8DE-287EC2D7C8FB}" presName="node" presStyleCnt="0"/>
      <dgm:spPr/>
    </dgm:pt>
    <dgm:pt modelId="{E83681B1-AA9B-40B8-B719-3C9ABCBB977B}" type="pres">
      <dgm:prSet presAssocID="{017FFC68-51A4-41DC-A8DE-287EC2D7C8F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D6F6926-2A25-4308-B045-95BFB5BD92DA}" type="pres">
      <dgm:prSet presAssocID="{017FFC68-51A4-41DC-A8DE-287EC2D7C8F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1937F8DF-6C9B-43D0-92A1-16ABEFD63D29}" type="presOf" srcId="{624900FF-EF12-4C0C-AC12-31D2D4F58869}" destId="{2EAEAB4D-4C88-4B99-9444-AB4303CB6D96}" srcOrd="0" destOrd="0" presId="urn:microsoft.com/office/officeart/2005/8/layout/radial2"/>
    <dgm:cxn modelId="{F74F6633-E4C9-4484-B57D-98FE89A9C7B5}" srcId="{001B1B9A-05A6-44A4-B40C-4FDC87969E34}" destId="{EFCD9549-C4FE-4BD4-B34C-DB71EDFD9690}" srcOrd="0" destOrd="0" parTransId="{6E4C6FFD-F62F-45F8-A393-B005263B1219}" sibTransId="{43F5D09D-5FDE-448A-98AD-312EECC8E98E}"/>
    <dgm:cxn modelId="{B43B0357-85D0-41DF-A92D-A0E761E0EC33}" type="presOf" srcId="{EFCD9549-C4FE-4BD4-B34C-DB71EDFD9690}" destId="{23AFE7C1-67D2-4DA4-BF29-EFC6596FA96C}" srcOrd="0" destOrd="0" presId="urn:microsoft.com/office/officeart/2005/8/layout/radial2"/>
    <dgm:cxn modelId="{10C9D508-8BBA-4988-ACAA-18B63A23A270}" type="presOf" srcId="{017FFC68-51A4-41DC-A8DE-287EC2D7C8FB}" destId="{E83681B1-AA9B-40B8-B719-3C9ABCBB977B}" srcOrd="0" destOrd="0" presId="urn:microsoft.com/office/officeart/2005/8/layout/radial2"/>
    <dgm:cxn modelId="{89DAACBF-1578-42E3-A753-2C26E9FC149A}" type="presOf" srcId="{862ABAE6-1A4F-4C1D-A0F0-BD066F253DA5}" destId="{5D6F6926-2A25-4308-B045-95BFB5BD92DA}" srcOrd="0" destOrd="1" presId="urn:microsoft.com/office/officeart/2005/8/layout/radial2"/>
    <dgm:cxn modelId="{0AD71853-5FA6-4E3B-A7E7-AFDE0FA4A4F1}" type="presOf" srcId="{001B1B9A-05A6-44A4-B40C-4FDC87969E34}" destId="{3CA64DEA-5982-4961-86F2-60608B4959DA}" srcOrd="0" destOrd="0" presId="urn:microsoft.com/office/officeart/2005/8/layout/radial2"/>
    <dgm:cxn modelId="{D63A6E0C-58B0-4A65-8549-14D463E7DC20}" type="presOf" srcId="{11CEACB4-2AEE-4C12-A4D0-1BA0BD542D90}" destId="{23AFE7C1-67D2-4DA4-BF29-EFC6596FA96C}" srcOrd="0" destOrd="1" presId="urn:microsoft.com/office/officeart/2005/8/layout/radial2"/>
    <dgm:cxn modelId="{3480735D-1696-458F-BA7F-07B85D7CE799}" srcId="{624900FF-EF12-4C0C-AC12-31D2D4F58869}" destId="{017FFC68-51A4-41DC-A8DE-287EC2D7C8FB}" srcOrd="1" destOrd="0" parTransId="{64E9402D-E3B7-41FF-B477-4E54DAEE6195}" sibTransId="{CF31001F-D473-4DEB-B7A1-6D158DA2139C}"/>
    <dgm:cxn modelId="{8AB92574-1791-4E0F-879C-BF541336B16B}" type="presOf" srcId="{513C4B9D-F168-4E37-8359-B38A2821AD6D}" destId="{5D6F6926-2A25-4308-B045-95BFB5BD92DA}" srcOrd="0" destOrd="0" presId="urn:microsoft.com/office/officeart/2005/8/layout/radial2"/>
    <dgm:cxn modelId="{1E476AB5-7EAA-4216-8F50-803D3C479921}" type="presOf" srcId="{35D0A854-CB79-4AC7-B69A-9019EDFBB486}" destId="{DB54154A-1A1C-408F-B634-EFDDC4BF1D31}" srcOrd="0" destOrd="0" presId="urn:microsoft.com/office/officeart/2005/8/layout/radial2"/>
    <dgm:cxn modelId="{DF8C5B8D-D4E9-4B9D-B290-FE7217021FC6}" srcId="{624900FF-EF12-4C0C-AC12-31D2D4F58869}" destId="{001B1B9A-05A6-44A4-B40C-4FDC87969E34}" srcOrd="0" destOrd="0" parTransId="{35D0A854-CB79-4AC7-B69A-9019EDFBB486}" sibTransId="{85889650-EE35-4C9A-AB15-5BAA204FDA2C}"/>
    <dgm:cxn modelId="{9C9D78C0-8911-435D-B4DD-FA3DF03AEA4B}" srcId="{017FFC68-51A4-41DC-A8DE-287EC2D7C8FB}" destId="{513C4B9D-F168-4E37-8359-B38A2821AD6D}" srcOrd="0" destOrd="0" parTransId="{E26C4F1B-A2FF-4D80-B2E5-B80AAB26631A}" sibTransId="{E6EDEB4C-5BBC-44F0-8B9D-7D151FAF321E}"/>
    <dgm:cxn modelId="{F3299200-F6A5-4644-AC18-4D0F6C27A25F}" type="presOf" srcId="{64E9402D-E3B7-41FF-B477-4E54DAEE6195}" destId="{01558C25-2F07-4367-9491-746B9850A366}" srcOrd="0" destOrd="0" presId="urn:microsoft.com/office/officeart/2005/8/layout/radial2"/>
    <dgm:cxn modelId="{AE15A608-42A6-4683-A8EF-A6E537242964}" srcId="{017FFC68-51A4-41DC-A8DE-287EC2D7C8FB}" destId="{862ABAE6-1A4F-4C1D-A0F0-BD066F253DA5}" srcOrd="1" destOrd="0" parTransId="{D9001A15-3534-4117-9764-D05BE7EFA91E}" sibTransId="{55EEC7D0-F96C-40FE-86BA-BC9596444E88}"/>
    <dgm:cxn modelId="{C0EE650E-4635-4A15-A336-B9B63AFE33E2}" srcId="{001B1B9A-05A6-44A4-B40C-4FDC87969E34}" destId="{11CEACB4-2AEE-4C12-A4D0-1BA0BD542D90}" srcOrd="1" destOrd="0" parTransId="{43A189D4-2082-4F40-9B8B-54F81908314A}" sibTransId="{27927D69-33B6-43C8-8EAC-1EA5727B0857}"/>
    <dgm:cxn modelId="{714ADD8F-147C-4F38-AB3E-D3C20BF70D11}" type="presParOf" srcId="{2EAEAB4D-4C88-4B99-9444-AB4303CB6D96}" destId="{07E86B5E-05F3-4B83-9410-445B6FD59217}" srcOrd="0" destOrd="0" presId="urn:microsoft.com/office/officeart/2005/8/layout/radial2"/>
    <dgm:cxn modelId="{E3D879D7-DCA0-4BEE-861F-1480F78620AF}" type="presParOf" srcId="{07E86B5E-05F3-4B83-9410-445B6FD59217}" destId="{7A95E8EA-B79F-4DB3-94D4-7476D9545B31}" srcOrd="0" destOrd="0" presId="urn:microsoft.com/office/officeart/2005/8/layout/radial2"/>
    <dgm:cxn modelId="{318BF94B-2EA4-4B4A-AA0F-F91A660701FB}" type="presParOf" srcId="{7A95E8EA-B79F-4DB3-94D4-7476D9545B31}" destId="{6344C59E-480B-4A5E-8F81-19FD7789830B}" srcOrd="0" destOrd="0" presId="urn:microsoft.com/office/officeart/2005/8/layout/radial2"/>
    <dgm:cxn modelId="{9AA3792B-E5DF-42BF-BAFB-9B422739FCAE}" type="presParOf" srcId="{7A95E8EA-B79F-4DB3-94D4-7476D9545B31}" destId="{3D0BD377-7802-4EA8-9DF4-86619ED5286D}" srcOrd="1" destOrd="0" presId="urn:microsoft.com/office/officeart/2005/8/layout/radial2"/>
    <dgm:cxn modelId="{D41BBBFB-3946-4023-B70B-FDE2DD911C1F}" type="presParOf" srcId="{07E86B5E-05F3-4B83-9410-445B6FD59217}" destId="{DB54154A-1A1C-408F-B634-EFDDC4BF1D31}" srcOrd="1" destOrd="0" presId="urn:microsoft.com/office/officeart/2005/8/layout/radial2"/>
    <dgm:cxn modelId="{1AD69988-1B81-418B-8BCF-2EFEFC1AF6C5}" type="presParOf" srcId="{07E86B5E-05F3-4B83-9410-445B6FD59217}" destId="{231C435F-1066-425D-B8CE-3203AC08F8FA}" srcOrd="2" destOrd="0" presId="urn:microsoft.com/office/officeart/2005/8/layout/radial2"/>
    <dgm:cxn modelId="{8CC2AEF4-779E-4FA3-A566-E96F89548FE8}" type="presParOf" srcId="{231C435F-1066-425D-B8CE-3203AC08F8FA}" destId="{3CA64DEA-5982-4961-86F2-60608B4959DA}" srcOrd="0" destOrd="0" presId="urn:microsoft.com/office/officeart/2005/8/layout/radial2"/>
    <dgm:cxn modelId="{97E0F48D-7393-4865-938F-56B31A29F00A}" type="presParOf" srcId="{231C435F-1066-425D-B8CE-3203AC08F8FA}" destId="{23AFE7C1-67D2-4DA4-BF29-EFC6596FA96C}" srcOrd="1" destOrd="0" presId="urn:microsoft.com/office/officeart/2005/8/layout/radial2"/>
    <dgm:cxn modelId="{E1BFDB8B-AE8D-4589-A6E8-3118B8C1D4A2}" type="presParOf" srcId="{07E86B5E-05F3-4B83-9410-445B6FD59217}" destId="{01558C25-2F07-4367-9491-746B9850A366}" srcOrd="3" destOrd="0" presId="urn:microsoft.com/office/officeart/2005/8/layout/radial2"/>
    <dgm:cxn modelId="{C799AC10-F6F7-4DCB-9761-CFC8D9E47600}" type="presParOf" srcId="{07E86B5E-05F3-4B83-9410-445B6FD59217}" destId="{0C199331-2916-4E37-B68B-6FCEFD3C20CD}" srcOrd="4" destOrd="0" presId="urn:microsoft.com/office/officeart/2005/8/layout/radial2"/>
    <dgm:cxn modelId="{CA0C48F5-308E-4B0F-A445-65338096088B}" type="presParOf" srcId="{0C199331-2916-4E37-B68B-6FCEFD3C20CD}" destId="{E83681B1-AA9B-40B8-B719-3C9ABCBB977B}" srcOrd="0" destOrd="0" presId="urn:microsoft.com/office/officeart/2005/8/layout/radial2"/>
    <dgm:cxn modelId="{8E29D5E3-91C3-4631-BB9E-2329D81E4D87}" type="presParOf" srcId="{0C199331-2916-4E37-B68B-6FCEFD3C20CD}" destId="{5D6F6926-2A25-4308-B045-95BFB5BD92D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BBDFBD-6BBC-4DCB-B630-A01AB5804C10}">
      <dsp:nvSpPr>
        <dsp:cNvPr id="0" name=""/>
        <dsp:cNvSpPr/>
      </dsp:nvSpPr>
      <dsp:spPr>
        <a:xfrm>
          <a:off x="72026" y="0"/>
          <a:ext cx="199109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雙手肥皂清潔，搓洗</a:t>
          </a:r>
          <a:r>
            <a:rPr lang="en-US" sz="2700" kern="1200" smtClean="0"/>
            <a:t>40~60</a:t>
          </a:r>
          <a:r>
            <a:rPr lang="zh-TW" sz="2700" kern="1200" smtClean="0"/>
            <a:t>秒</a:t>
          </a:r>
          <a:endParaRPr lang="zh-TW" sz="2700" kern="1200" dirty="0"/>
        </a:p>
      </dsp:txBody>
      <dsp:txXfrm>
        <a:off x="72026" y="1810385"/>
        <a:ext cx="1991097" cy="1810385"/>
      </dsp:txXfrm>
    </dsp:sp>
    <dsp:sp modelId="{D421C908-A5B0-41CE-9DC5-22CCB7C368FD}">
      <dsp:nvSpPr>
        <dsp:cNvPr id="0" name=""/>
        <dsp:cNvSpPr/>
      </dsp:nvSpPr>
      <dsp:spPr>
        <a:xfrm>
          <a:off x="244612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6A9E82C-5CB7-4661-9B90-D82DCBADDD5F}">
      <dsp:nvSpPr>
        <dsp:cNvPr id="0" name=""/>
        <dsp:cNvSpPr/>
      </dsp:nvSpPr>
      <dsp:spPr>
        <a:xfrm>
          <a:off x="2068101" y="0"/>
          <a:ext cx="199109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口罩要遮住口鼻、蓋住下巴  </a:t>
          </a:r>
          <a:endParaRPr lang="zh-TW" sz="2700" kern="1200" dirty="0"/>
        </a:p>
      </dsp:txBody>
      <dsp:txXfrm>
        <a:off x="2068101" y="1810385"/>
        <a:ext cx="1991097" cy="1810385"/>
      </dsp:txXfrm>
    </dsp:sp>
    <dsp:sp modelId="{3971C288-35AD-49EB-AE50-8D33EC6F57D1}">
      <dsp:nvSpPr>
        <dsp:cNvPr id="0" name=""/>
        <dsp:cNvSpPr/>
      </dsp:nvSpPr>
      <dsp:spPr>
        <a:xfrm>
          <a:off x="2295442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D72BB7-8520-473A-AFD4-0A39BAD041C4}">
      <dsp:nvSpPr>
        <dsp:cNvPr id="0" name=""/>
        <dsp:cNvSpPr/>
      </dsp:nvSpPr>
      <dsp:spPr>
        <a:xfrm>
          <a:off x="4104296" y="0"/>
          <a:ext cx="2071836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噴</a:t>
          </a:r>
          <a:r>
            <a:rPr lang="en-US" sz="2700" kern="1200" smtClean="0"/>
            <a:t>75%</a:t>
          </a:r>
          <a:r>
            <a:rPr lang="zh-TW" sz="2700" kern="1200" smtClean="0"/>
            <a:t>酒精搓洗雙手</a:t>
          </a:r>
          <a:r>
            <a:rPr lang="en-US" sz="2700" kern="1200" smtClean="0"/>
            <a:t>20-30</a:t>
          </a:r>
          <a:r>
            <a:rPr lang="zh-TW" sz="2700" kern="1200" smtClean="0"/>
            <a:t>秒</a:t>
          </a:r>
          <a:endParaRPr lang="zh-TW" sz="2700" kern="1200" dirty="0"/>
        </a:p>
      </dsp:txBody>
      <dsp:txXfrm>
        <a:off x="4104296" y="1810385"/>
        <a:ext cx="2071836" cy="1810385"/>
      </dsp:txXfrm>
    </dsp:sp>
    <dsp:sp modelId="{739AADF2-C272-4672-95FD-F00FBD9A972B}">
      <dsp:nvSpPr>
        <dsp:cNvPr id="0" name=""/>
        <dsp:cNvSpPr/>
      </dsp:nvSpPr>
      <dsp:spPr>
        <a:xfrm>
          <a:off x="4386642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9DE0FB3-62E8-4DD7-9A41-832FB0DF079C}">
      <dsp:nvSpPr>
        <dsp:cNvPr id="0" name=""/>
        <dsp:cNvSpPr/>
      </dsp:nvSpPr>
      <dsp:spPr>
        <a:xfrm>
          <a:off x="6235865" y="0"/>
          <a:ext cx="199109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有發燒、呼吸道症狀速就醫</a:t>
          </a:r>
          <a:endParaRPr lang="zh-TW" sz="2700" kern="1200" dirty="0"/>
        </a:p>
      </dsp:txBody>
      <dsp:txXfrm>
        <a:off x="6235865" y="1810385"/>
        <a:ext cx="1991097" cy="1810385"/>
      </dsp:txXfrm>
    </dsp:sp>
    <dsp:sp modelId="{BAC4F587-852E-489F-9109-F75FF9901DB7}">
      <dsp:nvSpPr>
        <dsp:cNvPr id="0" name=""/>
        <dsp:cNvSpPr/>
      </dsp:nvSpPr>
      <dsp:spPr>
        <a:xfrm>
          <a:off x="6477841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1AE2322-C889-4218-BFE4-BDF051AC61E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F2FB7-331C-494B-9747-FC7C362A8A0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9E2A17-AEC2-4FF5-962C-19B1F4D36B9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A9D22F9-BF92-4F3B-8CDB-25171E4E2753}">
      <dsp:nvSpPr>
        <dsp:cNvPr id="0" name=""/>
        <dsp:cNvSpPr/>
      </dsp:nvSpPr>
      <dsp:spPr>
        <a:xfrm>
          <a:off x="0" y="864094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大室外至少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0" y="864094"/>
        <a:ext cx="2866518" cy="418227"/>
      </dsp:txXfrm>
    </dsp:sp>
    <dsp:sp modelId="{3F09B0A2-4CD9-4E2F-AE5F-714E0A7E476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50220-84B1-49EC-9E67-92E17613A8C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8E8DDE67-552D-4ACB-A7BC-F30E1A67DB1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58C25-2F07-4367-9491-746B9850A36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54154A-1A1C-408F-B634-EFDDC4BF1D3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BD377-7802-4EA8-9DF4-86619ED5286D}">
      <dsp:nvSpPr>
        <dsp:cNvPr id="0" name=""/>
        <dsp:cNvSpPr/>
      </dsp:nvSpPr>
      <dsp:spPr>
        <a:xfrm>
          <a:off x="298386" y="748682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64DEA-5982-4961-86F2-60608B4959D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23AFE7C1-67D2-4DA4-BF29-EFC6596FA96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83681B1-AA9B-40B8-B719-3C9ABCBB977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5D6F6926-2A25-4308-B045-95BFB5BD92D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5000">
              <a:srgbClr val="FFC000"/>
            </a:gs>
            <a:gs pos="72000">
              <a:srgbClr val="7030A0"/>
            </a:gs>
            <a:gs pos="44375">
              <a:srgbClr val="C7D7EA"/>
            </a:gs>
            <a:gs pos="42750">
              <a:srgbClr val="92D050"/>
            </a:gs>
            <a:gs pos="57000">
              <a:srgbClr val="00B0F0"/>
            </a:gs>
            <a:gs pos="29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66CC"/>
          </a:solidFill>
          <a:latin typeface="文鼎中黑" panose="020B0609010101010101" pitchFamily="49" charset="-120"/>
          <a:ea typeface="文鼎中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94" y="2336676"/>
            <a:ext cx="5061811" cy="3722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62884"/>
              </p:ext>
            </p:extLst>
          </p:nvPr>
        </p:nvGraphicFramePr>
        <p:xfrm>
          <a:off x="61156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247841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84070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2022-11-28T03:47:40Z</dcterms:modified>
</cp:coreProperties>
</file>