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FED"/>
    <a:srgbClr val="FEB4E0"/>
    <a:srgbClr val="D1D5FF"/>
    <a:srgbClr val="FBF3FF"/>
    <a:srgbClr val="F3FE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97" autoAdjust="0"/>
    <p:restoredTop sz="94779" autoAdjust="0"/>
  </p:normalViewPr>
  <p:slideViewPr>
    <p:cSldViewPr>
      <p:cViewPr varScale="1">
        <p:scale>
          <a:sx n="69" d="100"/>
          <a:sy n="69" d="100"/>
        </p:scale>
        <p:origin x="7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AD656-20DE-4692-A148-CBAAC8582A6D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FDF5179-3C40-4552-9D6A-29D61858634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4733C1E-454B-4840-9181-75DFC9D38A98}" type="parTrans" cxnId="{340FB9C8-C8C3-45B9-9FF9-881E58247B19}">
      <dgm:prSet/>
      <dgm:spPr/>
      <dgm:t>
        <a:bodyPr/>
        <a:lstStyle/>
        <a:p>
          <a:endParaRPr lang="zh-TW" altLang="en-US"/>
        </a:p>
      </dgm:t>
    </dgm:pt>
    <dgm:pt modelId="{88469F62-1453-4241-9E9A-82C66D2F3A49}" type="sibTrans" cxnId="{340FB9C8-C8C3-45B9-9FF9-881E58247B19}">
      <dgm:prSet/>
      <dgm:spPr/>
      <dgm:t>
        <a:bodyPr/>
        <a:lstStyle/>
        <a:p>
          <a:endParaRPr lang="zh-TW" altLang="en-US"/>
        </a:p>
      </dgm:t>
    </dgm:pt>
    <dgm:pt modelId="{D0BAF70D-D021-492B-B63C-EAC00CCF26A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20FACE1-0FF2-45E4-8675-218138825D79}" type="parTrans" cxnId="{E23FCD65-AC79-4090-BE7B-7F02605F7653}">
      <dgm:prSet/>
      <dgm:spPr/>
      <dgm:t>
        <a:bodyPr/>
        <a:lstStyle/>
        <a:p>
          <a:endParaRPr lang="zh-TW" altLang="en-US"/>
        </a:p>
      </dgm:t>
    </dgm:pt>
    <dgm:pt modelId="{D28879A2-A374-4729-9B03-6CFA5F51A2C1}" type="sibTrans" cxnId="{E23FCD65-AC79-4090-BE7B-7F02605F7653}">
      <dgm:prSet/>
      <dgm:spPr/>
      <dgm:t>
        <a:bodyPr/>
        <a:lstStyle/>
        <a:p>
          <a:endParaRPr lang="zh-TW" altLang="en-US"/>
        </a:p>
      </dgm:t>
    </dgm:pt>
    <dgm:pt modelId="{A5963266-F810-4DA2-8420-BACDC143D31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173CC71-EDCA-434A-A78A-8198FDD9CEEC}" type="parTrans" cxnId="{1149D830-E742-46EE-B7AA-E37BC288A26E}">
      <dgm:prSet/>
      <dgm:spPr/>
      <dgm:t>
        <a:bodyPr/>
        <a:lstStyle/>
        <a:p>
          <a:endParaRPr lang="zh-TW" altLang="en-US"/>
        </a:p>
      </dgm:t>
    </dgm:pt>
    <dgm:pt modelId="{3B6D0101-3BB0-4E98-8C09-D57E8B6E3F99}" type="sibTrans" cxnId="{1149D830-E742-46EE-B7AA-E37BC288A26E}">
      <dgm:prSet/>
      <dgm:spPr/>
      <dgm:t>
        <a:bodyPr/>
        <a:lstStyle/>
        <a:p>
          <a:endParaRPr lang="zh-TW" altLang="en-US"/>
        </a:p>
      </dgm:t>
    </dgm:pt>
    <dgm:pt modelId="{3B469DAF-3609-4770-A3D9-51827F17F14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AAB3EA5-2BC2-4947-97BF-8CC2AC1A6269}" type="parTrans" cxnId="{900FDAE1-D901-47B8-8CDF-3E23FF836F61}">
      <dgm:prSet/>
      <dgm:spPr/>
      <dgm:t>
        <a:bodyPr/>
        <a:lstStyle/>
        <a:p>
          <a:endParaRPr lang="zh-TW" altLang="en-US"/>
        </a:p>
      </dgm:t>
    </dgm:pt>
    <dgm:pt modelId="{26D320DC-D33E-4924-8A78-11763B83F28E}" type="sibTrans" cxnId="{900FDAE1-D901-47B8-8CDF-3E23FF836F61}">
      <dgm:prSet/>
      <dgm:spPr/>
      <dgm:t>
        <a:bodyPr/>
        <a:lstStyle/>
        <a:p>
          <a:endParaRPr lang="zh-TW" altLang="en-US"/>
        </a:p>
      </dgm:t>
    </dgm:pt>
    <dgm:pt modelId="{CF6DF7A4-77CA-4263-BFF6-664E64316461}" type="pres">
      <dgm:prSet presAssocID="{013AD656-20DE-4692-A148-CBAAC8582A6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622BE7-FD11-463A-A0ED-8ED1718B73E0}" type="pres">
      <dgm:prSet presAssocID="{013AD656-20DE-4692-A148-CBAAC8582A6D}" presName="fgShape" presStyleLbl="fgShp" presStyleIdx="0" presStyleCnt="1"/>
      <dgm:spPr/>
    </dgm:pt>
    <dgm:pt modelId="{A546FA84-2E6E-4035-8909-575D02D46E04}" type="pres">
      <dgm:prSet presAssocID="{013AD656-20DE-4692-A148-CBAAC8582A6D}" presName="linComp" presStyleCnt="0"/>
      <dgm:spPr/>
    </dgm:pt>
    <dgm:pt modelId="{2D09CFC9-95FA-4099-9FB5-47412702E794}" type="pres">
      <dgm:prSet presAssocID="{8FDF5179-3C40-4552-9D6A-29D61858634D}" presName="compNode" presStyleCnt="0"/>
      <dgm:spPr/>
    </dgm:pt>
    <dgm:pt modelId="{A38825A2-2F42-4436-8ED9-652B7A8C5C0E}" type="pres">
      <dgm:prSet presAssocID="{8FDF5179-3C40-4552-9D6A-29D61858634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237E478-800A-456C-9FFF-3ACDFA66896C}" type="pres">
      <dgm:prSet presAssocID="{8FDF5179-3C40-4552-9D6A-29D61858634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E6F4A1-2A70-4D8D-B601-9B548BB88C9E}" type="pres">
      <dgm:prSet presAssocID="{8FDF5179-3C40-4552-9D6A-29D61858634D}" presName="invisiNode" presStyleLbl="node1" presStyleIdx="0" presStyleCnt="4"/>
      <dgm:spPr/>
    </dgm:pt>
    <dgm:pt modelId="{10B64A33-59D9-4E66-AEB4-D8EA58330D4F}" type="pres">
      <dgm:prSet presAssocID="{8FDF5179-3C40-4552-9D6A-29D61858634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FE68586-3F0F-4BAA-BB84-849D799E783C}" type="pres">
      <dgm:prSet presAssocID="{88469F62-1453-4241-9E9A-82C66D2F3A4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53B0817-9664-477B-A46A-012ED9B88612}" type="pres">
      <dgm:prSet presAssocID="{D0BAF70D-D021-492B-B63C-EAC00CCF26A9}" presName="compNode" presStyleCnt="0"/>
      <dgm:spPr/>
    </dgm:pt>
    <dgm:pt modelId="{2A8CBC04-3ED0-4983-8ECF-813B0AD8191C}" type="pres">
      <dgm:prSet presAssocID="{D0BAF70D-D021-492B-B63C-EAC00CCF26A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FAFF54B-2B96-4528-8D03-F196F249B25C}" type="pres">
      <dgm:prSet presAssocID="{D0BAF70D-D021-492B-B63C-EAC00CCF26A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0CAD64-A674-4D8A-959F-B02193320D65}" type="pres">
      <dgm:prSet presAssocID="{D0BAF70D-D021-492B-B63C-EAC00CCF26A9}" presName="invisiNode" presStyleLbl="node1" presStyleIdx="1" presStyleCnt="4"/>
      <dgm:spPr/>
    </dgm:pt>
    <dgm:pt modelId="{1F202C47-BA0D-404C-A624-9E9B7EBDE28F}" type="pres">
      <dgm:prSet presAssocID="{D0BAF70D-D021-492B-B63C-EAC00CCF26A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DA988D0-7375-48C6-BC1E-56CF21620DA2}" type="pres">
      <dgm:prSet presAssocID="{D28879A2-A374-4729-9B03-6CFA5F51A2C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B172AC6-0A50-453D-B378-97C5A3F83D6C}" type="pres">
      <dgm:prSet presAssocID="{A5963266-F810-4DA2-8420-BACDC143D312}" presName="compNode" presStyleCnt="0"/>
      <dgm:spPr/>
    </dgm:pt>
    <dgm:pt modelId="{B0443FD1-9CCA-443C-9B53-34D38876BC11}" type="pres">
      <dgm:prSet presAssocID="{A5963266-F810-4DA2-8420-BACDC143D31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580F3AD-878E-4143-86CB-CC4A9D660DAF}" type="pres">
      <dgm:prSet presAssocID="{A5963266-F810-4DA2-8420-BACDC143D31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EBD612-B480-4F53-99B2-977ADB5922AC}" type="pres">
      <dgm:prSet presAssocID="{A5963266-F810-4DA2-8420-BACDC143D312}" presName="invisiNode" presStyleLbl="node1" presStyleIdx="2" presStyleCnt="4"/>
      <dgm:spPr/>
    </dgm:pt>
    <dgm:pt modelId="{0CCEC81B-56D5-4D63-9627-3E677CDEB4E6}" type="pres">
      <dgm:prSet presAssocID="{A5963266-F810-4DA2-8420-BACDC143D31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8B4ADA8-BDAB-40F0-9E33-D924FD74C2B5}" type="pres">
      <dgm:prSet presAssocID="{3B6D0101-3BB0-4E98-8C09-D57E8B6E3F9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7516E0C-5C8E-430A-929F-3E378D0F6EE0}" type="pres">
      <dgm:prSet presAssocID="{3B469DAF-3609-4770-A3D9-51827F17F14C}" presName="compNode" presStyleCnt="0"/>
      <dgm:spPr/>
    </dgm:pt>
    <dgm:pt modelId="{333BAAF6-39E7-4FB6-AEFB-36F4F6C1E434}" type="pres">
      <dgm:prSet presAssocID="{3B469DAF-3609-4770-A3D9-51827F17F14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DE30017-3D9D-4ABB-AB7E-1416A9EF22B7}" type="pres">
      <dgm:prSet presAssocID="{3B469DAF-3609-4770-A3D9-51827F17F14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06E41D-32E6-47F7-A6D1-BA71BF0A80C0}" type="pres">
      <dgm:prSet presAssocID="{3B469DAF-3609-4770-A3D9-51827F17F14C}" presName="invisiNode" presStyleLbl="node1" presStyleIdx="3" presStyleCnt="4"/>
      <dgm:spPr/>
    </dgm:pt>
    <dgm:pt modelId="{05DBF28C-FBD3-45D1-8270-BBDD9A9E2993}" type="pres">
      <dgm:prSet presAssocID="{3B469DAF-3609-4770-A3D9-51827F17F14C}" presName="imagNode" presStyleLbl="fgImgPlace1" presStyleIdx="3" presStyleCnt="4" custLinFactNeighborX="1496" custLinFactNeighborY="-178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3220061-452F-4CDD-93C2-B7CCD31C99A1}" type="presOf" srcId="{D28879A2-A374-4729-9B03-6CFA5F51A2C1}" destId="{ADA988D0-7375-48C6-BC1E-56CF21620DA2}" srcOrd="0" destOrd="0" presId="urn:microsoft.com/office/officeart/2005/8/layout/hList7"/>
    <dgm:cxn modelId="{948285DB-9468-4C49-B856-F5BD6B586A45}" type="presOf" srcId="{A5963266-F810-4DA2-8420-BACDC143D312}" destId="{B0443FD1-9CCA-443C-9B53-34D38876BC11}" srcOrd="0" destOrd="0" presId="urn:microsoft.com/office/officeart/2005/8/layout/hList7"/>
    <dgm:cxn modelId="{CAEA078A-E443-4060-9790-E004EB6E5BF1}" type="presOf" srcId="{3B6D0101-3BB0-4E98-8C09-D57E8B6E3F99}" destId="{48B4ADA8-BDAB-40F0-9E33-D924FD74C2B5}" srcOrd="0" destOrd="0" presId="urn:microsoft.com/office/officeart/2005/8/layout/hList7"/>
    <dgm:cxn modelId="{77218D58-38C4-4D05-ACCE-806195399D96}" type="presOf" srcId="{8FDF5179-3C40-4552-9D6A-29D61858634D}" destId="{A38825A2-2F42-4436-8ED9-652B7A8C5C0E}" srcOrd="0" destOrd="0" presId="urn:microsoft.com/office/officeart/2005/8/layout/hList7"/>
    <dgm:cxn modelId="{B545C3F3-6EF9-4B2A-A03C-EC04F8DCC69F}" type="presOf" srcId="{8FDF5179-3C40-4552-9D6A-29D61858634D}" destId="{1237E478-800A-456C-9FFF-3ACDFA66896C}" srcOrd="1" destOrd="0" presId="urn:microsoft.com/office/officeart/2005/8/layout/hList7"/>
    <dgm:cxn modelId="{8999E31F-B797-499C-B8BB-45E446B4E557}" type="presOf" srcId="{D0BAF70D-D021-492B-B63C-EAC00CCF26A9}" destId="{FFAFF54B-2B96-4528-8D03-F196F249B25C}" srcOrd="1" destOrd="0" presId="urn:microsoft.com/office/officeart/2005/8/layout/hList7"/>
    <dgm:cxn modelId="{C2F984AE-EE78-4CCE-862C-191C3E913262}" type="presOf" srcId="{3B469DAF-3609-4770-A3D9-51827F17F14C}" destId="{CDE30017-3D9D-4ABB-AB7E-1416A9EF22B7}" srcOrd="1" destOrd="0" presId="urn:microsoft.com/office/officeart/2005/8/layout/hList7"/>
    <dgm:cxn modelId="{9C4BC5B3-C849-4096-A1BD-7FE2ABA8B9E5}" type="presOf" srcId="{013AD656-20DE-4692-A148-CBAAC8582A6D}" destId="{CF6DF7A4-77CA-4263-BFF6-664E64316461}" srcOrd="0" destOrd="0" presId="urn:microsoft.com/office/officeart/2005/8/layout/hList7"/>
    <dgm:cxn modelId="{900FDAE1-D901-47B8-8CDF-3E23FF836F61}" srcId="{013AD656-20DE-4692-A148-CBAAC8582A6D}" destId="{3B469DAF-3609-4770-A3D9-51827F17F14C}" srcOrd="3" destOrd="0" parTransId="{2AAB3EA5-2BC2-4947-97BF-8CC2AC1A6269}" sibTransId="{26D320DC-D33E-4924-8A78-11763B83F28E}"/>
    <dgm:cxn modelId="{1149D830-E742-46EE-B7AA-E37BC288A26E}" srcId="{013AD656-20DE-4692-A148-CBAAC8582A6D}" destId="{A5963266-F810-4DA2-8420-BACDC143D312}" srcOrd="2" destOrd="0" parTransId="{3173CC71-EDCA-434A-A78A-8198FDD9CEEC}" sibTransId="{3B6D0101-3BB0-4E98-8C09-D57E8B6E3F99}"/>
    <dgm:cxn modelId="{C8626614-321A-4361-8684-28AA02D531E2}" type="presOf" srcId="{88469F62-1453-4241-9E9A-82C66D2F3A49}" destId="{EFE68586-3F0F-4BAA-BB84-849D799E783C}" srcOrd="0" destOrd="0" presId="urn:microsoft.com/office/officeart/2005/8/layout/hList7"/>
    <dgm:cxn modelId="{E23FCD65-AC79-4090-BE7B-7F02605F7653}" srcId="{013AD656-20DE-4692-A148-CBAAC8582A6D}" destId="{D0BAF70D-D021-492B-B63C-EAC00CCF26A9}" srcOrd="1" destOrd="0" parTransId="{120FACE1-0FF2-45E4-8675-218138825D79}" sibTransId="{D28879A2-A374-4729-9B03-6CFA5F51A2C1}"/>
    <dgm:cxn modelId="{62B54991-B3F5-497C-95C7-85F01C1551D6}" type="presOf" srcId="{3B469DAF-3609-4770-A3D9-51827F17F14C}" destId="{333BAAF6-39E7-4FB6-AEFB-36F4F6C1E434}" srcOrd="0" destOrd="0" presId="urn:microsoft.com/office/officeart/2005/8/layout/hList7"/>
    <dgm:cxn modelId="{239E9069-959C-4D74-8A9F-E845A3FE1E9E}" type="presOf" srcId="{D0BAF70D-D021-492B-B63C-EAC00CCF26A9}" destId="{2A8CBC04-3ED0-4983-8ECF-813B0AD8191C}" srcOrd="0" destOrd="0" presId="urn:microsoft.com/office/officeart/2005/8/layout/hList7"/>
    <dgm:cxn modelId="{4FEECF48-7606-4C50-B692-7AC9A7E74AED}" type="presOf" srcId="{A5963266-F810-4DA2-8420-BACDC143D312}" destId="{B580F3AD-878E-4143-86CB-CC4A9D660DAF}" srcOrd="1" destOrd="0" presId="urn:microsoft.com/office/officeart/2005/8/layout/hList7"/>
    <dgm:cxn modelId="{340FB9C8-C8C3-45B9-9FF9-881E58247B19}" srcId="{013AD656-20DE-4692-A148-CBAAC8582A6D}" destId="{8FDF5179-3C40-4552-9D6A-29D61858634D}" srcOrd="0" destOrd="0" parTransId="{54733C1E-454B-4840-9181-75DFC9D38A98}" sibTransId="{88469F62-1453-4241-9E9A-82C66D2F3A49}"/>
    <dgm:cxn modelId="{EA15E71C-6B92-45F4-B939-90ACBAB2990A}" type="presParOf" srcId="{CF6DF7A4-77CA-4263-BFF6-664E64316461}" destId="{20622BE7-FD11-463A-A0ED-8ED1718B73E0}" srcOrd="0" destOrd="0" presId="urn:microsoft.com/office/officeart/2005/8/layout/hList7"/>
    <dgm:cxn modelId="{24C8FDE9-4E86-4E18-9647-E379708A2CC6}" type="presParOf" srcId="{CF6DF7A4-77CA-4263-BFF6-664E64316461}" destId="{A546FA84-2E6E-4035-8909-575D02D46E04}" srcOrd="1" destOrd="0" presId="urn:microsoft.com/office/officeart/2005/8/layout/hList7"/>
    <dgm:cxn modelId="{7F454B13-80BE-4981-A216-09F77AE44C7B}" type="presParOf" srcId="{A546FA84-2E6E-4035-8909-575D02D46E04}" destId="{2D09CFC9-95FA-4099-9FB5-47412702E794}" srcOrd="0" destOrd="0" presId="urn:microsoft.com/office/officeart/2005/8/layout/hList7"/>
    <dgm:cxn modelId="{7B362646-65FD-40D6-AD0C-84478ACCCFDD}" type="presParOf" srcId="{2D09CFC9-95FA-4099-9FB5-47412702E794}" destId="{A38825A2-2F42-4436-8ED9-652B7A8C5C0E}" srcOrd="0" destOrd="0" presId="urn:microsoft.com/office/officeart/2005/8/layout/hList7"/>
    <dgm:cxn modelId="{51364ECB-C1B7-4A2E-956C-F70999E32DA9}" type="presParOf" srcId="{2D09CFC9-95FA-4099-9FB5-47412702E794}" destId="{1237E478-800A-456C-9FFF-3ACDFA66896C}" srcOrd="1" destOrd="0" presId="urn:microsoft.com/office/officeart/2005/8/layout/hList7"/>
    <dgm:cxn modelId="{61B72EB6-73CD-4805-98A7-CE8CDD5F0FFE}" type="presParOf" srcId="{2D09CFC9-95FA-4099-9FB5-47412702E794}" destId="{55E6F4A1-2A70-4D8D-B601-9B548BB88C9E}" srcOrd="2" destOrd="0" presId="urn:microsoft.com/office/officeart/2005/8/layout/hList7"/>
    <dgm:cxn modelId="{EDDA3950-99B2-4236-8AD4-F25837732BC7}" type="presParOf" srcId="{2D09CFC9-95FA-4099-9FB5-47412702E794}" destId="{10B64A33-59D9-4E66-AEB4-D8EA58330D4F}" srcOrd="3" destOrd="0" presId="urn:microsoft.com/office/officeart/2005/8/layout/hList7"/>
    <dgm:cxn modelId="{D13CA03F-4793-4941-A26D-A06B3926D9DD}" type="presParOf" srcId="{A546FA84-2E6E-4035-8909-575D02D46E04}" destId="{EFE68586-3F0F-4BAA-BB84-849D799E783C}" srcOrd="1" destOrd="0" presId="urn:microsoft.com/office/officeart/2005/8/layout/hList7"/>
    <dgm:cxn modelId="{5FF3A82C-B677-4A9F-A838-E9A76165BF99}" type="presParOf" srcId="{A546FA84-2E6E-4035-8909-575D02D46E04}" destId="{553B0817-9664-477B-A46A-012ED9B88612}" srcOrd="2" destOrd="0" presId="urn:microsoft.com/office/officeart/2005/8/layout/hList7"/>
    <dgm:cxn modelId="{F129CD7C-D981-4C7D-AD4B-FF0A42AFA402}" type="presParOf" srcId="{553B0817-9664-477B-A46A-012ED9B88612}" destId="{2A8CBC04-3ED0-4983-8ECF-813B0AD8191C}" srcOrd="0" destOrd="0" presId="urn:microsoft.com/office/officeart/2005/8/layout/hList7"/>
    <dgm:cxn modelId="{0376513F-EA28-4801-B365-2BE8ECB0154B}" type="presParOf" srcId="{553B0817-9664-477B-A46A-012ED9B88612}" destId="{FFAFF54B-2B96-4528-8D03-F196F249B25C}" srcOrd="1" destOrd="0" presId="urn:microsoft.com/office/officeart/2005/8/layout/hList7"/>
    <dgm:cxn modelId="{BBB97E30-082A-4E92-81CC-AE7BCB41556C}" type="presParOf" srcId="{553B0817-9664-477B-A46A-012ED9B88612}" destId="{3E0CAD64-A674-4D8A-959F-B02193320D65}" srcOrd="2" destOrd="0" presId="urn:microsoft.com/office/officeart/2005/8/layout/hList7"/>
    <dgm:cxn modelId="{06A0D8CC-6B57-4CF8-B788-FC1847090FFE}" type="presParOf" srcId="{553B0817-9664-477B-A46A-012ED9B88612}" destId="{1F202C47-BA0D-404C-A624-9E9B7EBDE28F}" srcOrd="3" destOrd="0" presId="urn:microsoft.com/office/officeart/2005/8/layout/hList7"/>
    <dgm:cxn modelId="{22D00B4F-9475-49CE-8939-4E89220FFAFE}" type="presParOf" srcId="{A546FA84-2E6E-4035-8909-575D02D46E04}" destId="{ADA988D0-7375-48C6-BC1E-56CF21620DA2}" srcOrd="3" destOrd="0" presId="urn:microsoft.com/office/officeart/2005/8/layout/hList7"/>
    <dgm:cxn modelId="{7BFB6680-4912-438E-853A-6FA9D682C56B}" type="presParOf" srcId="{A546FA84-2E6E-4035-8909-575D02D46E04}" destId="{6B172AC6-0A50-453D-B378-97C5A3F83D6C}" srcOrd="4" destOrd="0" presId="urn:microsoft.com/office/officeart/2005/8/layout/hList7"/>
    <dgm:cxn modelId="{CB1B9B74-09B9-4453-BBFA-CAE92F29F256}" type="presParOf" srcId="{6B172AC6-0A50-453D-B378-97C5A3F83D6C}" destId="{B0443FD1-9CCA-443C-9B53-34D38876BC11}" srcOrd="0" destOrd="0" presId="urn:microsoft.com/office/officeart/2005/8/layout/hList7"/>
    <dgm:cxn modelId="{C7814A82-3D98-4A39-B5A3-9C2FBDC5B011}" type="presParOf" srcId="{6B172AC6-0A50-453D-B378-97C5A3F83D6C}" destId="{B580F3AD-878E-4143-86CB-CC4A9D660DAF}" srcOrd="1" destOrd="0" presId="urn:microsoft.com/office/officeart/2005/8/layout/hList7"/>
    <dgm:cxn modelId="{314713E8-3C08-49ED-BCCC-92065656D8F5}" type="presParOf" srcId="{6B172AC6-0A50-453D-B378-97C5A3F83D6C}" destId="{A7EBD612-B480-4F53-99B2-977ADB5922AC}" srcOrd="2" destOrd="0" presId="urn:microsoft.com/office/officeart/2005/8/layout/hList7"/>
    <dgm:cxn modelId="{2A9E44D6-C3C5-4512-9A24-33E506D63A2E}" type="presParOf" srcId="{6B172AC6-0A50-453D-B378-97C5A3F83D6C}" destId="{0CCEC81B-56D5-4D63-9627-3E677CDEB4E6}" srcOrd="3" destOrd="0" presId="urn:microsoft.com/office/officeart/2005/8/layout/hList7"/>
    <dgm:cxn modelId="{F1AD5A05-9E72-42B1-B554-A70A0333E423}" type="presParOf" srcId="{A546FA84-2E6E-4035-8909-575D02D46E04}" destId="{48B4ADA8-BDAB-40F0-9E33-D924FD74C2B5}" srcOrd="5" destOrd="0" presId="urn:microsoft.com/office/officeart/2005/8/layout/hList7"/>
    <dgm:cxn modelId="{74C63EAA-84CE-4039-9C67-75FC35648469}" type="presParOf" srcId="{A546FA84-2E6E-4035-8909-575D02D46E04}" destId="{F7516E0C-5C8E-430A-929F-3E378D0F6EE0}" srcOrd="6" destOrd="0" presId="urn:microsoft.com/office/officeart/2005/8/layout/hList7"/>
    <dgm:cxn modelId="{1E6D8D96-357D-4648-BFDA-1DE2105FC13A}" type="presParOf" srcId="{F7516E0C-5C8E-430A-929F-3E378D0F6EE0}" destId="{333BAAF6-39E7-4FB6-AEFB-36F4F6C1E434}" srcOrd="0" destOrd="0" presId="urn:microsoft.com/office/officeart/2005/8/layout/hList7"/>
    <dgm:cxn modelId="{46E0AF6E-3DF6-4FD0-8959-038E7232C7D5}" type="presParOf" srcId="{F7516E0C-5C8E-430A-929F-3E378D0F6EE0}" destId="{CDE30017-3D9D-4ABB-AB7E-1416A9EF22B7}" srcOrd="1" destOrd="0" presId="urn:microsoft.com/office/officeart/2005/8/layout/hList7"/>
    <dgm:cxn modelId="{571998DA-7994-464E-8BD7-28D249A2EB96}" type="presParOf" srcId="{F7516E0C-5C8E-430A-929F-3E378D0F6EE0}" destId="{0206E41D-32E6-47F7-A6D1-BA71BF0A80C0}" srcOrd="2" destOrd="0" presId="urn:microsoft.com/office/officeart/2005/8/layout/hList7"/>
    <dgm:cxn modelId="{002A9986-9CC3-45D3-91D3-D6161888B604}" type="presParOf" srcId="{F7516E0C-5C8E-430A-929F-3E378D0F6EE0}" destId="{05DBF28C-FBD3-45D1-8270-BBDD9A9E299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1EAB76-989E-445E-A200-17E9D6B550D9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446A88C-1F35-482C-9D29-FF1E3841889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9AF569F-2DCF-4F4F-AD31-888713B7721C}" type="parTrans" cxnId="{03A71086-7236-4490-A7E0-4A0E878F42A9}">
      <dgm:prSet/>
      <dgm:spPr/>
      <dgm:t>
        <a:bodyPr/>
        <a:lstStyle/>
        <a:p>
          <a:endParaRPr lang="zh-TW" altLang="en-US"/>
        </a:p>
      </dgm:t>
    </dgm:pt>
    <dgm:pt modelId="{6C1EF8C0-E0C8-4578-A1B7-CE597592EC74}" type="sibTrans" cxnId="{03A71086-7236-4490-A7E0-4A0E878F42A9}">
      <dgm:prSet/>
      <dgm:spPr/>
      <dgm:t>
        <a:bodyPr/>
        <a:lstStyle/>
        <a:p>
          <a:endParaRPr lang="zh-TW" altLang="en-US"/>
        </a:p>
      </dgm:t>
    </dgm:pt>
    <dgm:pt modelId="{00D4C325-05BA-4AD5-915C-504A277021C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56EABD4-FA4C-456D-A941-073C1DE13E70}" type="parTrans" cxnId="{A458F728-7AE0-4925-9587-883914B6682C}">
      <dgm:prSet/>
      <dgm:spPr/>
      <dgm:t>
        <a:bodyPr/>
        <a:lstStyle/>
        <a:p>
          <a:endParaRPr lang="zh-TW" altLang="en-US"/>
        </a:p>
      </dgm:t>
    </dgm:pt>
    <dgm:pt modelId="{3841B84B-45C2-447B-9094-FD04486CBD68}" type="sibTrans" cxnId="{A458F728-7AE0-4925-9587-883914B6682C}">
      <dgm:prSet/>
      <dgm:spPr/>
      <dgm:t>
        <a:bodyPr/>
        <a:lstStyle/>
        <a:p>
          <a:endParaRPr lang="zh-TW" altLang="en-US"/>
        </a:p>
      </dgm:t>
    </dgm:pt>
    <dgm:pt modelId="{5205AC5F-9084-4706-86AA-8321AEEFED8B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BBDEA93-80AA-4FE3-9E83-0308DA745D5D}" type="parTrans" cxnId="{3E824B2E-1A0A-4E1C-AF14-4AF82744E1E2}">
      <dgm:prSet/>
      <dgm:spPr/>
      <dgm:t>
        <a:bodyPr/>
        <a:lstStyle/>
        <a:p>
          <a:endParaRPr lang="zh-TW" altLang="en-US"/>
        </a:p>
      </dgm:t>
    </dgm:pt>
    <dgm:pt modelId="{1E1914B2-D388-46A6-9D3A-CAEC72216899}" type="sibTrans" cxnId="{3E824B2E-1A0A-4E1C-AF14-4AF82744E1E2}">
      <dgm:prSet/>
      <dgm:spPr/>
      <dgm:t>
        <a:bodyPr/>
        <a:lstStyle/>
        <a:p>
          <a:endParaRPr lang="zh-TW" altLang="en-US"/>
        </a:p>
      </dgm:t>
    </dgm:pt>
    <dgm:pt modelId="{68CF5B6E-AE76-4E9E-A2B4-88C02781CAD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44135E42-6EC5-4594-A75C-927284E231F8}" type="parTrans" cxnId="{94B696E2-120D-4520-B806-A0DE2818B6D1}">
      <dgm:prSet/>
      <dgm:spPr/>
      <dgm:t>
        <a:bodyPr/>
        <a:lstStyle/>
        <a:p>
          <a:endParaRPr lang="zh-TW" altLang="en-US"/>
        </a:p>
      </dgm:t>
    </dgm:pt>
    <dgm:pt modelId="{4E99FD82-93F0-4BC7-802F-8B59F10D2705}" type="sibTrans" cxnId="{94B696E2-120D-4520-B806-A0DE2818B6D1}">
      <dgm:prSet/>
      <dgm:spPr/>
      <dgm:t>
        <a:bodyPr/>
        <a:lstStyle/>
        <a:p>
          <a:endParaRPr lang="zh-TW" altLang="en-US"/>
        </a:p>
      </dgm:t>
    </dgm:pt>
    <dgm:pt modelId="{615635D4-000A-4F8D-9FE7-0E4E071B60D9}" type="pres">
      <dgm:prSet presAssocID="{691EAB76-989E-445E-A200-17E9D6B550D9}" presName="rootNode" presStyleCnt="0">
        <dgm:presLayoutVars>
          <dgm:chMax/>
          <dgm:chPref/>
          <dgm:dir/>
          <dgm:animLvl val="lvl"/>
        </dgm:presLayoutVars>
      </dgm:prSet>
      <dgm:spPr/>
    </dgm:pt>
    <dgm:pt modelId="{9751D39E-3082-43E1-8631-D254FB29E5D1}" type="pres">
      <dgm:prSet presAssocID="{A446A88C-1F35-482C-9D29-FF1E3841889E}" presName="composite" presStyleCnt="0"/>
      <dgm:spPr/>
    </dgm:pt>
    <dgm:pt modelId="{AEEDDAD4-7CB0-4F44-8BB9-60C700475F62}" type="pres">
      <dgm:prSet presAssocID="{A446A88C-1F35-482C-9D29-FF1E3841889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27E05EF-3E86-437A-AAE6-BE20449D99A5}" type="pres">
      <dgm:prSet presAssocID="{A446A88C-1F35-482C-9D29-FF1E3841889E}" presName="Image" presStyleLbl="bgImgPlace1" presStyleIdx="0" presStyleCnt="2" custLinFactNeighborX="-207" custLinFactNeighborY="-409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8718752-D52B-493F-98A5-B0A81713A0B9}" type="pres">
      <dgm:prSet presAssocID="{A446A88C-1F35-482C-9D29-FF1E3841889E}" presName="ChildText" presStyleLbl="fgAcc1" presStyleIdx="0" presStyleCnt="1">
        <dgm:presLayoutVars>
          <dgm:chMax val="0"/>
          <dgm:chPref val="0"/>
          <dgm:bulletEnabled val="1"/>
        </dgm:presLayoutVars>
      </dgm:prSet>
      <dgm:spPr/>
    </dgm:pt>
    <dgm:pt modelId="{62376E80-909B-43CD-8512-D9FEA68F7FCA}" type="pres">
      <dgm:prSet presAssocID="{6C1EF8C0-E0C8-4578-A1B7-CE597592EC74}" presName="sibTrans" presStyleCnt="0"/>
      <dgm:spPr/>
    </dgm:pt>
    <dgm:pt modelId="{03E3CF6A-12D0-45DF-9C69-8EF5EC976218}" type="pres">
      <dgm:prSet presAssocID="{68CF5B6E-AE76-4E9E-A2B4-88C02781CADC}" presName="composite" presStyleCnt="0"/>
      <dgm:spPr/>
    </dgm:pt>
    <dgm:pt modelId="{79536B3D-BA9C-4582-8249-9C65174E322E}" type="pres">
      <dgm:prSet presAssocID="{68CF5B6E-AE76-4E9E-A2B4-88C02781CAD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25A440D-A8AA-4A41-B6FE-5CBF14F6F8B9}" type="pres">
      <dgm:prSet presAssocID="{68CF5B6E-AE76-4E9E-A2B4-88C02781CAD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2E4437-0DD1-4DBB-937B-91DC34F615F0}" type="pres">
      <dgm:prSet presAssocID="{68CF5B6E-AE76-4E9E-A2B4-88C02781CADC}" presName="ChildText" presStyleLbl="fgAcc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ADA651D9-06DE-476E-A8F5-78AFE1BDFA25}" type="presOf" srcId="{A446A88C-1F35-482C-9D29-FF1E3841889E}" destId="{AEEDDAD4-7CB0-4F44-8BB9-60C700475F62}" srcOrd="0" destOrd="0" presId="urn:microsoft.com/office/officeart/2008/layout/TitledPictureBlocks"/>
    <dgm:cxn modelId="{979A1FDD-D180-4F2B-9276-B28CAAA766F1}" type="presOf" srcId="{68CF5B6E-AE76-4E9E-A2B4-88C02781CADC}" destId="{79536B3D-BA9C-4582-8249-9C65174E322E}" srcOrd="0" destOrd="0" presId="urn:microsoft.com/office/officeart/2008/layout/TitledPictureBlocks"/>
    <dgm:cxn modelId="{4A492B33-AC30-4C21-88BC-01BB85BE36C3}" type="presOf" srcId="{00D4C325-05BA-4AD5-915C-504A277021C1}" destId="{A8718752-D52B-493F-98A5-B0A81713A0B9}" srcOrd="0" destOrd="0" presId="urn:microsoft.com/office/officeart/2008/layout/TitledPictureBlocks"/>
    <dgm:cxn modelId="{94B696E2-120D-4520-B806-A0DE2818B6D1}" srcId="{691EAB76-989E-445E-A200-17E9D6B550D9}" destId="{68CF5B6E-AE76-4E9E-A2B4-88C02781CADC}" srcOrd="1" destOrd="0" parTransId="{44135E42-6EC5-4594-A75C-927284E231F8}" sibTransId="{4E99FD82-93F0-4BC7-802F-8B59F10D2705}"/>
    <dgm:cxn modelId="{3E824B2E-1A0A-4E1C-AF14-4AF82744E1E2}" srcId="{A446A88C-1F35-482C-9D29-FF1E3841889E}" destId="{5205AC5F-9084-4706-86AA-8321AEEFED8B}" srcOrd="1" destOrd="0" parTransId="{CBBDEA93-80AA-4FE3-9E83-0308DA745D5D}" sibTransId="{1E1914B2-D388-46A6-9D3A-CAEC72216899}"/>
    <dgm:cxn modelId="{D7DE060D-797C-4087-9649-CAFB93B9215B}" type="presOf" srcId="{691EAB76-989E-445E-A200-17E9D6B550D9}" destId="{615635D4-000A-4F8D-9FE7-0E4E071B60D9}" srcOrd="0" destOrd="0" presId="urn:microsoft.com/office/officeart/2008/layout/TitledPictureBlocks"/>
    <dgm:cxn modelId="{03A71086-7236-4490-A7E0-4A0E878F42A9}" srcId="{691EAB76-989E-445E-A200-17E9D6B550D9}" destId="{A446A88C-1F35-482C-9D29-FF1E3841889E}" srcOrd="0" destOrd="0" parTransId="{69AF569F-2DCF-4F4F-AD31-888713B7721C}" sibTransId="{6C1EF8C0-E0C8-4578-A1B7-CE597592EC74}"/>
    <dgm:cxn modelId="{A458F728-7AE0-4925-9587-883914B6682C}" srcId="{A446A88C-1F35-482C-9D29-FF1E3841889E}" destId="{00D4C325-05BA-4AD5-915C-504A277021C1}" srcOrd="0" destOrd="0" parTransId="{656EABD4-FA4C-456D-A941-073C1DE13E70}" sibTransId="{3841B84B-45C2-447B-9094-FD04486CBD68}"/>
    <dgm:cxn modelId="{A5DD6860-8DE3-46FD-B5EE-013876242917}" type="presOf" srcId="{5205AC5F-9084-4706-86AA-8321AEEFED8B}" destId="{A8718752-D52B-493F-98A5-B0A81713A0B9}" srcOrd="0" destOrd="1" presId="urn:microsoft.com/office/officeart/2008/layout/TitledPictureBlocks"/>
    <dgm:cxn modelId="{90C3F14B-F5E1-401B-9873-FFDC8E5F01C6}" type="presParOf" srcId="{615635D4-000A-4F8D-9FE7-0E4E071B60D9}" destId="{9751D39E-3082-43E1-8631-D254FB29E5D1}" srcOrd="0" destOrd="0" presId="urn:microsoft.com/office/officeart/2008/layout/TitledPictureBlocks"/>
    <dgm:cxn modelId="{663B4F4E-2EF4-43D3-B109-028DD84A2289}" type="presParOf" srcId="{9751D39E-3082-43E1-8631-D254FB29E5D1}" destId="{AEEDDAD4-7CB0-4F44-8BB9-60C700475F62}" srcOrd="0" destOrd="0" presId="urn:microsoft.com/office/officeart/2008/layout/TitledPictureBlocks"/>
    <dgm:cxn modelId="{E0106D55-7C44-4932-B72D-097A10DA5665}" type="presParOf" srcId="{9751D39E-3082-43E1-8631-D254FB29E5D1}" destId="{927E05EF-3E86-437A-AAE6-BE20449D99A5}" srcOrd="1" destOrd="0" presId="urn:microsoft.com/office/officeart/2008/layout/TitledPictureBlocks"/>
    <dgm:cxn modelId="{96BB727A-674B-48E7-ABE4-A9F5B5A2313A}" type="presParOf" srcId="{9751D39E-3082-43E1-8631-D254FB29E5D1}" destId="{A8718752-D52B-493F-98A5-B0A81713A0B9}" srcOrd="2" destOrd="0" presId="urn:microsoft.com/office/officeart/2008/layout/TitledPictureBlocks"/>
    <dgm:cxn modelId="{4EEC32BC-D252-4E3D-8AE3-45E4D5C70118}" type="presParOf" srcId="{615635D4-000A-4F8D-9FE7-0E4E071B60D9}" destId="{62376E80-909B-43CD-8512-D9FEA68F7FCA}" srcOrd="1" destOrd="0" presId="urn:microsoft.com/office/officeart/2008/layout/TitledPictureBlocks"/>
    <dgm:cxn modelId="{D7AB7EAA-9C51-4279-B5E8-1D5B8CFBDCD5}" type="presParOf" srcId="{615635D4-000A-4F8D-9FE7-0E4E071B60D9}" destId="{03E3CF6A-12D0-45DF-9C69-8EF5EC976218}" srcOrd="2" destOrd="0" presId="urn:microsoft.com/office/officeart/2008/layout/TitledPictureBlocks"/>
    <dgm:cxn modelId="{1D634E2D-9F79-4BC5-8E2B-4F6290353EC6}" type="presParOf" srcId="{03E3CF6A-12D0-45DF-9C69-8EF5EC976218}" destId="{79536B3D-BA9C-4582-8249-9C65174E322E}" srcOrd="0" destOrd="0" presId="urn:microsoft.com/office/officeart/2008/layout/TitledPictureBlocks"/>
    <dgm:cxn modelId="{3224823F-8467-4A94-9E5A-21B8C48D0E56}" type="presParOf" srcId="{03E3CF6A-12D0-45DF-9C69-8EF5EC976218}" destId="{E25A440D-A8AA-4A41-B6FE-5CBF14F6F8B9}" srcOrd="1" destOrd="0" presId="urn:microsoft.com/office/officeart/2008/layout/TitledPictureBlocks"/>
    <dgm:cxn modelId="{3DF792A2-3107-41D5-A9C2-CB4AA3649D3E}" type="presParOf" srcId="{03E3CF6A-12D0-45DF-9C69-8EF5EC976218}" destId="{162E4437-0DD1-4DBB-937B-91DC34F615F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C3DCEB-4DDB-4790-AC40-135DACA9419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72DDB40-F0BF-4881-8EF3-6E0966A9009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C212F78D-7B74-48F3-AF7D-A99F0A4ADCB8}" type="parTrans" cxnId="{57663C98-3AAE-486F-BEC2-F8AC31637C42}">
      <dgm:prSet/>
      <dgm:spPr/>
      <dgm:t>
        <a:bodyPr/>
        <a:lstStyle/>
        <a:p>
          <a:endParaRPr lang="zh-TW" altLang="en-US"/>
        </a:p>
      </dgm:t>
    </dgm:pt>
    <dgm:pt modelId="{B7410B76-3232-427E-9A5C-9F93B0B83BCB}" type="sibTrans" cxnId="{57663C98-3AAE-486F-BEC2-F8AC31637C42}">
      <dgm:prSet/>
      <dgm:spPr/>
      <dgm:t>
        <a:bodyPr/>
        <a:lstStyle/>
        <a:p>
          <a:endParaRPr lang="zh-TW" altLang="en-US"/>
        </a:p>
      </dgm:t>
    </dgm:pt>
    <dgm:pt modelId="{156B42D1-EC60-446F-A303-5659C7CB2A2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70555C1-84E4-48E1-B8A1-C326E2DD0403}" type="parTrans" cxnId="{3770FC6D-36A0-46AD-BE21-2775CA509B58}">
      <dgm:prSet/>
      <dgm:spPr/>
      <dgm:t>
        <a:bodyPr/>
        <a:lstStyle/>
        <a:p>
          <a:endParaRPr lang="zh-TW" altLang="en-US"/>
        </a:p>
      </dgm:t>
    </dgm:pt>
    <dgm:pt modelId="{1EF31884-9452-4455-A9BD-6C0B726A8612}" type="sibTrans" cxnId="{3770FC6D-36A0-46AD-BE21-2775CA509B58}">
      <dgm:prSet/>
      <dgm:spPr/>
      <dgm:t>
        <a:bodyPr/>
        <a:lstStyle/>
        <a:p>
          <a:endParaRPr lang="zh-TW" altLang="en-US"/>
        </a:p>
      </dgm:t>
    </dgm:pt>
    <dgm:pt modelId="{9D969FC9-3276-4845-BC04-F578569FA30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5088B76-5E93-4121-88B5-8862763E9300}" type="parTrans" cxnId="{87600E75-695A-4A4E-A03F-C6084C37E180}">
      <dgm:prSet/>
      <dgm:spPr/>
      <dgm:t>
        <a:bodyPr/>
        <a:lstStyle/>
        <a:p>
          <a:endParaRPr lang="zh-TW" altLang="en-US"/>
        </a:p>
      </dgm:t>
    </dgm:pt>
    <dgm:pt modelId="{C8FAAF20-9B16-49D3-A285-AC8A6D07FC8C}" type="sibTrans" cxnId="{87600E75-695A-4A4E-A03F-C6084C37E180}">
      <dgm:prSet/>
      <dgm:spPr/>
      <dgm:t>
        <a:bodyPr/>
        <a:lstStyle/>
        <a:p>
          <a:endParaRPr lang="zh-TW" altLang="en-US"/>
        </a:p>
      </dgm:t>
    </dgm:pt>
    <dgm:pt modelId="{36265F59-B4CF-42A9-9B48-A874B5C81AB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9F70BC7-09D8-4609-BDB9-61896C9A2DFD}" type="parTrans" cxnId="{7769715A-2967-4F65-B75E-31D7E55319D5}">
      <dgm:prSet/>
      <dgm:spPr/>
      <dgm:t>
        <a:bodyPr/>
        <a:lstStyle/>
        <a:p>
          <a:endParaRPr lang="zh-TW" altLang="en-US"/>
        </a:p>
      </dgm:t>
    </dgm:pt>
    <dgm:pt modelId="{57723804-02B1-4080-A1BB-4CF37A1CA431}" type="sibTrans" cxnId="{7769715A-2967-4F65-B75E-31D7E55319D5}">
      <dgm:prSet/>
      <dgm:spPr/>
      <dgm:t>
        <a:bodyPr/>
        <a:lstStyle/>
        <a:p>
          <a:endParaRPr lang="zh-TW" altLang="en-US"/>
        </a:p>
      </dgm:t>
    </dgm:pt>
    <dgm:pt modelId="{9F391964-B7FD-470C-A14C-3FEF3B59872A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11C1BD7-6D73-41EA-BCBF-8A791C2B78E2}" type="parTrans" cxnId="{D8181C71-AD72-4727-AEB1-279EC8DBE665}">
      <dgm:prSet/>
      <dgm:spPr/>
      <dgm:t>
        <a:bodyPr/>
        <a:lstStyle/>
        <a:p>
          <a:endParaRPr lang="zh-TW" altLang="en-US"/>
        </a:p>
      </dgm:t>
    </dgm:pt>
    <dgm:pt modelId="{DDFAE0DA-0A46-4B5A-A39F-46E03E27D9FA}" type="sibTrans" cxnId="{D8181C71-AD72-4727-AEB1-279EC8DBE665}">
      <dgm:prSet/>
      <dgm:spPr/>
      <dgm:t>
        <a:bodyPr/>
        <a:lstStyle/>
        <a:p>
          <a:endParaRPr lang="zh-TW" altLang="en-US"/>
        </a:p>
      </dgm:t>
    </dgm:pt>
    <dgm:pt modelId="{32FD07AC-0F9C-4B0C-8564-DD7862220C1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B8FC833-5BDF-4C85-AF1B-AE25E49AEB4D}" type="parTrans" cxnId="{944CE5DD-24BC-461F-A9D3-8E0F95FACA24}">
      <dgm:prSet/>
      <dgm:spPr/>
      <dgm:t>
        <a:bodyPr/>
        <a:lstStyle/>
        <a:p>
          <a:endParaRPr lang="zh-TW" altLang="en-US"/>
        </a:p>
      </dgm:t>
    </dgm:pt>
    <dgm:pt modelId="{7167BA0B-8F7C-487A-971C-0E1A5050CCB3}" type="sibTrans" cxnId="{944CE5DD-24BC-461F-A9D3-8E0F95FACA24}">
      <dgm:prSet/>
      <dgm:spPr/>
      <dgm:t>
        <a:bodyPr/>
        <a:lstStyle/>
        <a:p>
          <a:endParaRPr lang="zh-TW" altLang="en-US"/>
        </a:p>
      </dgm:t>
    </dgm:pt>
    <dgm:pt modelId="{4FAC4D83-296C-4CBC-90B4-8DC22748FE1F}" type="pres">
      <dgm:prSet presAssocID="{4BC3DCEB-4DDB-4790-AC40-135DACA9419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6CA3911-DFDF-4339-B5E3-706F3A7005D5}" type="pres">
      <dgm:prSet presAssocID="{4BC3DCEB-4DDB-4790-AC40-135DACA94192}" presName="cycle" presStyleCnt="0"/>
      <dgm:spPr/>
    </dgm:pt>
    <dgm:pt modelId="{B8A4AF75-4F8C-449E-A83A-4824514F3BA6}" type="pres">
      <dgm:prSet presAssocID="{4BC3DCEB-4DDB-4790-AC40-135DACA94192}" presName="centerShape" presStyleCnt="0"/>
      <dgm:spPr/>
    </dgm:pt>
    <dgm:pt modelId="{78DE9C57-3A97-4CD1-82F8-F1A1A6674E1A}" type="pres">
      <dgm:prSet presAssocID="{4BC3DCEB-4DDB-4790-AC40-135DACA94192}" presName="connSite" presStyleLbl="node1" presStyleIdx="0" presStyleCnt="3"/>
      <dgm:spPr/>
    </dgm:pt>
    <dgm:pt modelId="{BECA681E-22EB-4424-A4D0-3BC926971564}" type="pres">
      <dgm:prSet presAssocID="{4BC3DCEB-4DDB-4790-AC40-135DACA9419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CED9100-DF4A-4BA9-A0EE-FD776050CECE}" type="pres">
      <dgm:prSet presAssocID="{C212F78D-7B74-48F3-AF7D-A99F0A4ADCB8}" presName="Name25" presStyleLbl="parChTrans1D1" presStyleIdx="0" presStyleCnt="2"/>
      <dgm:spPr/>
    </dgm:pt>
    <dgm:pt modelId="{EC4A7810-1D3E-4AED-86CE-F3DE809F045E}" type="pres">
      <dgm:prSet presAssocID="{872DDB40-F0BF-4881-8EF3-6E0966A9009F}" presName="node" presStyleCnt="0"/>
      <dgm:spPr/>
    </dgm:pt>
    <dgm:pt modelId="{1AD6EBE6-ACF7-4DBC-A0D1-AA489B40C6FF}" type="pres">
      <dgm:prSet presAssocID="{872DDB40-F0BF-4881-8EF3-6E0966A9009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808EB122-8C22-4094-8816-829D03659F61}" type="pres">
      <dgm:prSet presAssocID="{872DDB40-F0BF-4881-8EF3-6E0966A9009F}" presName="childNode" presStyleLbl="revTx" presStyleIdx="0" presStyleCnt="2">
        <dgm:presLayoutVars>
          <dgm:bulletEnabled val="1"/>
        </dgm:presLayoutVars>
      </dgm:prSet>
      <dgm:spPr/>
    </dgm:pt>
    <dgm:pt modelId="{C208A181-385F-442D-8319-350296ED63BB}" type="pres">
      <dgm:prSet presAssocID="{A9F70BC7-09D8-4609-BDB9-61896C9A2DFD}" presName="Name25" presStyleLbl="parChTrans1D1" presStyleIdx="1" presStyleCnt="2"/>
      <dgm:spPr/>
    </dgm:pt>
    <dgm:pt modelId="{1A559E6C-827B-4491-B8C1-9B2844EB59F9}" type="pres">
      <dgm:prSet presAssocID="{36265F59-B4CF-42A9-9B48-A874B5C81AB5}" presName="node" presStyleCnt="0"/>
      <dgm:spPr/>
    </dgm:pt>
    <dgm:pt modelId="{0C4938B1-522D-458F-A67F-3500D8755703}" type="pres">
      <dgm:prSet presAssocID="{36265F59-B4CF-42A9-9B48-A874B5C81AB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DBF8EA2-517F-4E08-AF27-65578026C404}" type="pres">
      <dgm:prSet presAssocID="{36265F59-B4CF-42A9-9B48-A874B5C81AB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D8181C71-AD72-4727-AEB1-279EC8DBE665}" srcId="{36265F59-B4CF-42A9-9B48-A874B5C81AB5}" destId="{9F391964-B7FD-470C-A14C-3FEF3B59872A}" srcOrd="0" destOrd="0" parTransId="{A11C1BD7-6D73-41EA-BCBF-8A791C2B78E2}" sibTransId="{DDFAE0DA-0A46-4B5A-A39F-46E03E27D9FA}"/>
    <dgm:cxn modelId="{1A1F23EF-A07E-475E-B8B7-94A3FD8D0073}" type="presOf" srcId="{9F391964-B7FD-470C-A14C-3FEF3B59872A}" destId="{DDBF8EA2-517F-4E08-AF27-65578026C404}" srcOrd="0" destOrd="0" presId="urn:microsoft.com/office/officeart/2005/8/layout/radial2"/>
    <dgm:cxn modelId="{5D3485C0-471B-46F4-9781-175BFC0759EB}" type="presOf" srcId="{36265F59-B4CF-42A9-9B48-A874B5C81AB5}" destId="{0C4938B1-522D-458F-A67F-3500D8755703}" srcOrd="0" destOrd="0" presId="urn:microsoft.com/office/officeart/2005/8/layout/radial2"/>
    <dgm:cxn modelId="{5A95C53C-6E53-4CD9-BF93-B692908D5E96}" type="presOf" srcId="{156B42D1-EC60-446F-A303-5659C7CB2A2A}" destId="{808EB122-8C22-4094-8816-829D03659F61}" srcOrd="0" destOrd="0" presId="urn:microsoft.com/office/officeart/2005/8/layout/radial2"/>
    <dgm:cxn modelId="{6CE59482-C1A7-43EF-8849-41A7910EA88F}" type="presOf" srcId="{C212F78D-7B74-48F3-AF7D-A99F0A4ADCB8}" destId="{1CED9100-DF4A-4BA9-A0EE-FD776050CECE}" srcOrd="0" destOrd="0" presId="urn:microsoft.com/office/officeart/2005/8/layout/radial2"/>
    <dgm:cxn modelId="{BF752CDC-F614-4573-8B88-35D4C30EBEDC}" type="presOf" srcId="{9D969FC9-3276-4845-BC04-F578569FA303}" destId="{808EB122-8C22-4094-8816-829D03659F61}" srcOrd="0" destOrd="1" presId="urn:microsoft.com/office/officeart/2005/8/layout/radial2"/>
    <dgm:cxn modelId="{57663C98-3AAE-486F-BEC2-F8AC31637C42}" srcId="{4BC3DCEB-4DDB-4790-AC40-135DACA94192}" destId="{872DDB40-F0BF-4881-8EF3-6E0966A9009F}" srcOrd="0" destOrd="0" parTransId="{C212F78D-7B74-48F3-AF7D-A99F0A4ADCB8}" sibTransId="{B7410B76-3232-427E-9A5C-9F93B0B83BCB}"/>
    <dgm:cxn modelId="{3770FC6D-36A0-46AD-BE21-2775CA509B58}" srcId="{872DDB40-F0BF-4881-8EF3-6E0966A9009F}" destId="{156B42D1-EC60-446F-A303-5659C7CB2A2A}" srcOrd="0" destOrd="0" parTransId="{770555C1-84E4-48E1-B8A1-C326E2DD0403}" sibTransId="{1EF31884-9452-4455-A9BD-6C0B726A8612}"/>
    <dgm:cxn modelId="{29CF4524-E135-4A68-9100-B24CF125D80F}" type="presOf" srcId="{872DDB40-F0BF-4881-8EF3-6E0966A9009F}" destId="{1AD6EBE6-ACF7-4DBC-A0D1-AA489B40C6FF}" srcOrd="0" destOrd="0" presId="urn:microsoft.com/office/officeart/2005/8/layout/radial2"/>
    <dgm:cxn modelId="{F7D746EE-01A5-4D0F-A75D-80D3CFA2F5E4}" type="presOf" srcId="{4BC3DCEB-4DDB-4790-AC40-135DACA94192}" destId="{4FAC4D83-296C-4CBC-90B4-8DC22748FE1F}" srcOrd="0" destOrd="0" presId="urn:microsoft.com/office/officeart/2005/8/layout/radial2"/>
    <dgm:cxn modelId="{C4BA4301-C732-4FAA-BF20-943125EB3F46}" type="presOf" srcId="{A9F70BC7-09D8-4609-BDB9-61896C9A2DFD}" destId="{C208A181-385F-442D-8319-350296ED63BB}" srcOrd="0" destOrd="0" presId="urn:microsoft.com/office/officeart/2005/8/layout/radial2"/>
    <dgm:cxn modelId="{87600E75-695A-4A4E-A03F-C6084C37E180}" srcId="{872DDB40-F0BF-4881-8EF3-6E0966A9009F}" destId="{9D969FC9-3276-4845-BC04-F578569FA303}" srcOrd="1" destOrd="0" parTransId="{75088B76-5E93-4121-88B5-8862763E9300}" sibTransId="{C8FAAF20-9B16-49D3-A285-AC8A6D07FC8C}"/>
    <dgm:cxn modelId="{83C128FA-6826-406F-8826-FEF5C2CCF2C4}" type="presOf" srcId="{32FD07AC-0F9C-4B0C-8564-DD7862220C13}" destId="{DDBF8EA2-517F-4E08-AF27-65578026C404}" srcOrd="0" destOrd="1" presId="urn:microsoft.com/office/officeart/2005/8/layout/radial2"/>
    <dgm:cxn modelId="{944CE5DD-24BC-461F-A9D3-8E0F95FACA24}" srcId="{36265F59-B4CF-42A9-9B48-A874B5C81AB5}" destId="{32FD07AC-0F9C-4B0C-8564-DD7862220C13}" srcOrd="1" destOrd="0" parTransId="{7B8FC833-5BDF-4C85-AF1B-AE25E49AEB4D}" sibTransId="{7167BA0B-8F7C-487A-971C-0E1A5050CCB3}"/>
    <dgm:cxn modelId="{7769715A-2967-4F65-B75E-31D7E55319D5}" srcId="{4BC3DCEB-4DDB-4790-AC40-135DACA94192}" destId="{36265F59-B4CF-42A9-9B48-A874B5C81AB5}" srcOrd="1" destOrd="0" parTransId="{A9F70BC7-09D8-4609-BDB9-61896C9A2DFD}" sibTransId="{57723804-02B1-4080-A1BB-4CF37A1CA431}"/>
    <dgm:cxn modelId="{FF6776B6-C32F-4523-9C98-DFD2A20957DC}" type="presParOf" srcId="{4FAC4D83-296C-4CBC-90B4-8DC22748FE1F}" destId="{A6CA3911-DFDF-4339-B5E3-706F3A7005D5}" srcOrd="0" destOrd="0" presId="urn:microsoft.com/office/officeart/2005/8/layout/radial2"/>
    <dgm:cxn modelId="{AEDFF16B-7614-472D-88D1-137EC2E7181A}" type="presParOf" srcId="{A6CA3911-DFDF-4339-B5E3-706F3A7005D5}" destId="{B8A4AF75-4F8C-449E-A83A-4824514F3BA6}" srcOrd="0" destOrd="0" presId="urn:microsoft.com/office/officeart/2005/8/layout/radial2"/>
    <dgm:cxn modelId="{CA39AB20-9A0A-4585-B464-44754F1D52E6}" type="presParOf" srcId="{B8A4AF75-4F8C-449E-A83A-4824514F3BA6}" destId="{78DE9C57-3A97-4CD1-82F8-F1A1A6674E1A}" srcOrd="0" destOrd="0" presId="urn:microsoft.com/office/officeart/2005/8/layout/radial2"/>
    <dgm:cxn modelId="{7FE3B9EC-9B10-4524-8D1E-04F33ADAC76B}" type="presParOf" srcId="{B8A4AF75-4F8C-449E-A83A-4824514F3BA6}" destId="{BECA681E-22EB-4424-A4D0-3BC926971564}" srcOrd="1" destOrd="0" presId="urn:microsoft.com/office/officeart/2005/8/layout/radial2"/>
    <dgm:cxn modelId="{5161107F-F09E-46B3-A51D-FEC7F2B58AE1}" type="presParOf" srcId="{A6CA3911-DFDF-4339-B5E3-706F3A7005D5}" destId="{1CED9100-DF4A-4BA9-A0EE-FD776050CECE}" srcOrd="1" destOrd="0" presId="urn:microsoft.com/office/officeart/2005/8/layout/radial2"/>
    <dgm:cxn modelId="{BB1DDA36-4A47-4D5B-AC1F-263D8A714533}" type="presParOf" srcId="{A6CA3911-DFDF-4339-B5E3-706F3A7005D5}" destId="{EC4A7810-1D3E-4AED-86CE-F3DE809F045E}" srcOrd="2" destOrd="0" presId="urn:microsoft.com/office/officeart/2005/8/layout/radial2"/>
    <dgm:cxn modelId="{3CACC457-8D81-4DFE-9062-19D9AF339994}" type="presParOf" srcId="{EC4A7810-1D3E-4AED-86CE-F3DE809F045E}" destId="{1AD6EBE6-ACF7-4DBC-A0D1-AA489B40C6FF}" srcOrd="0" destOrd="0" presId="urn:microsoft.com/office/officeart/2005/8/layout/radial2"/>
    <dgm:cxn modelId="{7569C0A3-DD33-481F-9DD3-94E6F72F4060}" type="presParOf" srcId="{EC4A7810-1D3E-4AED-86CE-F3DE809F045E}" destId="{808EB122-8C22-4094-8816-829D03659F61}" srcOrd="1" destOrd="0" presId="urn:microsoft.com/office/officeart/2005/8/layout/radial2"/>
    <dgm:cxn modelId="{417B24C0-F543-4CA3-90BD-F5744BA4D1EC}" type="presParOf" srcId="{A6CA3911-DFDF-4339-B5E3-706F3A7005D5}" destId="{C208A181-385F-442D-8319-350296ED63BB}" srcOrd="3" destOrd="0" presId="urn:microsoft.com/office/officeart/2005/8/layout/radial2"/>
    <dgm:cxn modelId="{F019D45F-798C-492B-9021-CD045C170E51}" type="presParOf" srcId="{A6CA3911-DFDF-4339-B5E3-706F3A7005D5}" destId="{1A559E6C-827B-4491-B8C1-9B2844EB59F9}" srcOrd="4" destOrd="0" presId="urn:microsoft.com/office/officeart/2005/8/layout/radial2"/>
    <dgm:cxn modelId="{5F6240F5-B637-4EF4-87E5-64F533B623AC}" type="presParOf" srcId="{1A559E6C-827B-4491-B8C1-9B2844EB59F9}" destId="{0C4938B1-522D-458F-A67F-3500D8755703}" srcOrd="0" destOrd="0" presId="urn:microsoft.com/office/officeart/2005/8/layout/radial2"/>
    <dgm:cxn modelId="{22E55542-7546-4FD4-A40E-FCB611F74E7B}" type="presParOf" srcId="{1A559E6C-827B-4491-B8C1-9B2844EB59F9}" destId="{DDBF8EA2-517F-4E08-AF27-65578026C4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825A2-2F42-4436-8ED9-652B7A8C5C0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10B64A33-59D9-4E66-AEB4-D8EA58330D4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A8CBC04-3ED0-4983-8ECF-813B0AD8191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F202C47-BA0D-404C-A624-9E9B7EBDE28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443FD1-9CCA-443C-9B53-34D38876BC1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CCEC81B-56D5-4D63-9627-3E677CDEB4E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3BAAF6-39E7-4FB6-AEFB-36F4F6C1E43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5DBF28C-FBD3-45D1-8270-BBDD9A9E2993}">
      <dsp:nvSpPr>
        <dsp:cNvPr id="0" name=""/>
        <dsp:cNvSpPr/>
      </dsp:nvSpPr>
      <dsp:spPr>
        <a:xfrm>
          <a:off x="6491060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622BE7-FD11-463A-A0ED-8ED1718B73E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E05EF-3E86-437A-AAE6-BE20449D99A5}">
      <dsp:nvSpPr>
        <dsp:cNvPr id="0" name=""/>
        <dsp:cNvSpPr/>
      </dsp:nvSpPr>
      <dsp:spPr>
        <a:xfrm>
          <a:off x="0" y="118073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18752-D52B-493F-98A5-B0A81713A0B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2530540" y="1659838"/>
        <a:ext cx="1279639" cy="1335100"/>
      </dsp:txXfrm>
    </dsp:sp>
    <dsp:sp modelId="{AEEDDAD4-7CB0-4F44-8BB9-60C700475F6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E25A440D-A8AA-4A41-B6FE-5CBF14F6F8B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36B3D-BA9C-4582-8249-9C65174E322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大約手臂的兩倍長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8A181-385F-442D-8319-350296ED63B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D9100-DF4A-4BA9-A0EE-FD776050CEC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A681E-22EB-4424-A4D0-3BC92697156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AD6EBE6-ACF7-4DBC-A0D1-AA489B40C6F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808EB122-8C22-4094-8816-829D03659F6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C4938B1-522D-458F-A67F-3500D875570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DBF8EA2-517F-4E08-AF27-65578026C404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9000">
              <a:srgbClr val="D1D5FF"/>
            </a:gs>
            <a:gs pos="45000">
              <a:srgbClr val="BC8FED"/>
            </a:gs>
            <a:gs pos="0">
              <a:srgbClr val="FEB4E0"/>
            </a:gs>
            <a:gs pos="97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00B0F0"/>
          </a:solidFill>
          <a:latin typeface="文鼎中粗隸" panose="020B0609010101010101" pitchFamily="49" charset="-120"/>
          <a:ea typeface="文鼎中粗隸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+mj-ea"/>
              </a:rPr>
              <a:t>大作</a:t>
            </a:r>
            <a:r>
              <a:rPr lang="zh-TW" altLang="en-US" dirty="0">
                <a:latin typeface="+mj-ea"/>
              </a:rPr>
              <a:t>防疫戰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646" y="2132856"/>
            <a:ext cx="5772708" cy="424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8548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5712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8437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文鼎中粗隸</vt:lpstr>
      <vt:lpstr>新細明體</vt:lpstr>
      <vt:lpstr>Arial</vt:lpstr>
      <vt:lpstr>Calibri</vt:lpstr>
      <vt:lpstr>Office 佈景主題</vt:lpstr>
      <vt:lpstr>大作防疫戰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2022-11-28T03:47:12Z</dcterms:modified>
</cp:coreProperties>
</file>