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5DD"/>
    <a:srgbClr val="BDF7C0"/>
    <a:srgbClr val="C7E3EF"/>
    <a:srgbClr val="C7B9EB"/>
    <a:srgbClr val="FFFFFF"/>
    <a:srgbClr val="968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244C85-D6C6-4C3A-AC28-486AE62E9200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A3EDFB3-EAFF-49FA-AB51-3F980D5A1DA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856AD2D-91D9-435E-8A7F-4DA8B6EA0BC6}" type="parTrans" cxnId="{4CE555E7-2E4B-4ABE-9C6A-FCBA7CFC3304}">
      <dgm:prSet/>
      <dgm:spPr/>
      <dgm:t>
        <a:bodyPr/>
        <a:lstStyle/>
        <a:p>
          <a:endParaRPr lang="zh-TW" altLang="en-US"/>
        </a:p>
      </dgm:t>
    </dgm:pt>
    <dgm:pt modelId="{BC59EAA0-24C0-4BDC-AB3E-C56ED547F0ED}" type="sibTrans" cxnId="{4CE555E7-2E4B-4ABE-9C6A-FCBA7CFC3304}">
      <dgm:prSet/>
      <dgm:spPr/>
      <dgm:t>
        <a:bodyPr/>
        <a:lstStyle/>
        <a:p>
          <a:endParaRPr lang="zh-TW" altLang="en-US"/>
        </a:p>
      </dgm:t>
    </dgm:pt>
    <dgm:pt modelId="{3A3C2BBB-20E8-4DFD-8068-39C91C0F97A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D3857C9-9429-4B74-8818-D44CB30B5C4B}" type="parTrans" cxnId="{E7E6AE72-E815-4109-9805-C62E21C6A088}">
      <dgm:prSet/>
      <dgm:spPr/>
      <dgm:t>
        <a:bodyPr/>
        <a:lstStyle/>
        <a:p>
          <a:endParaRPr lang="zh-TW" altLang="en-US"/>
        </a:p>
      </dgm:t>
    </dgm:pt>
    <dgm:pt modelId="{893BD9BF-DA99-4E5A-86E3-E88E86EC9EBC}" type="sibTrans" cxnId="{E7E6AE72-E815-4109-9805-C62E21C6A088}">
      <dgm:prSet/>
      <dgm:spPr/>
      <dgm:t>
        <a:bodyPr/>
        <a:lstStyle/>
        <a:p>
          <a:endParaRPr lang="zh-TW" altLang="en-US"/>
        </a:p>
      </dgm:t>
    </dgm:pt>
    <dgm:pt modelId="{1EC26102-7017-4993-B310-4268E006049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6297CF8-0681-4196-8F83-F8110A7A5BAD}" type="parTrans" cxnId="{07BE430C-0CE4-4962-9E92-F150D3A4504A}">
      <dgm:prSet/>
      <dgm:spPr/>
      <dgm:t>
        <a:bodyPr/>
        <a:lstStyle/>
        <a:p>
          <a:endParaRPr lang="zh-TW" altLang="en-US"/>
        </a:p>
      </dgm:t>
    </dgm:pt>
    <dgm:pt modelId="{9582195B-9805-4746-9F26-E190656CA44C}" type="sibTrans" cxnId="{07BE430C-0CE4-4962-9E92-F150D3A4504A}">
      <dgm:prSet/>
      <dgm:spPr/>
      <dgm:t>
        <a:bodyPr/>
        <a:lstStyle/>
        <a:p>
          <a:endParaRPr lang="zh-TW" altLang="en-US"/>
        </a:p>
      </dgm:t>
    </dgm:pt>
    <dgm:pt modelId="{2B772C22-3DB7-4766-95BA-3A32A2A21EA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3BBD76A-D14D-4C9F-8191-6234B0CAE7A4}" type="parTrans" cxnId="{37D36DBB-79E7-42B8-A20C-4D7E56563DC9}">
      <dgm:prSet/>
      <dgm:spPr/>
      <dgm:t>
        <a:bodyPr/>
        <a:lstStyle/>
        <a:p>
          <a:endParaRPr lang="zh-TW" altLang="en-US"/>
        </a:p>
      </dgm:t>
    </dgm:pt>
    <dgm:pt modelId="{F5DA6F7D-A5DD-42E8-8560-A32C50B14EA9}" type="sibTrans" cxnId="{37D36DBB-79E7-42B8-A20C-4D7E56563DC9}">
      <dgm:prSet/>
      <dgm:spPr/>
      <dgm:t>
        <a:bodyPr/>
        <a:lstStyle/>
        <a:p>
          <a:endParaRPr lang="zh-TW" altLang="en-US"/>
        </a:p>
      </dgm:t>
    </dgm:pt>
    <dgm:pt modelId="{35C2299B-E5CC-4E47-8C66-2EFAD3EA2802}" type="pres">
      <dgm:prSet presAssocID="{02244C85-D6C6-4C3A-AC28-486AE62E92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CBDE233-E218-4DB6-B6AF-381BDA36151F}" type="pres">
      <dgm:prSet presAssocID="{02244C85-D6C6-4C3A-AC28-486AE62E9200}" presName="fgShape" presStyleLbl="fgShp" presStyleIdx="0" presStyleCnt="1"/>
      <dgm:spPr/>
    </dgm:pt>
    <dgm:pt modelId="{E6D6384A-B9ED-431A-A8D8-126F68FD02BD}" type="pres">
      <dgm:prSet presAssocID="{02244C85-D6C6-4C3A-AC28-486AE62E9200}" presName="linComp" presStyleCnt="0"/>
      <dgm:spPr/>
    </dgm:pt>
    <dgm:pt modelId="{5738B836-E4A1-4B00-9BA1-19E81642D04F}" type="pres">
      <dgm:prSet presAssocID="{2A3EDFB3-EAFF-49FA-AB51-3F980D5A1DAB}" presName="compNode" presStyleCnt="0"/>
      <dgm:spPr/>
    </dgm:pt>
    <dgm:pt modelId="{61459971-56ED-43D0-8D45-8428D8556564}" type="pres">
      <dgm:prSet presAssocID="{2A3EDFB3-EAFF-49FA-AB51-3F980D5A1DAB}" presName="bkgdShape" presStyleLbl="node1" presStyleIdx="0" presStyleCnt="4" custLinFactNeighborX="7580" custLinFactNeighborY="-2550"/>
      <dgm:spPr/>
      <dgm:t>
        <a:bodyPr/>
        <a:lstStyle/>
        <a:p>
          <a:endParaRPr lang="zh-TW" altLang="en-US"/>
        </a:p>
      </dgm:t>
    </dgm:pt>
    <dgm:pt modelId="{775772A5-FE8E-4EE4-B393-AE1FD9BB353D}" type="pres">
      <dgm:prSet presAssocID="{2A3EDFB3-EAFF-49FA-AB51-3F980D5A1DA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CD833D-17A2-4020-BE92-71CFA83A0A38}" type="pres">
      <dgm:prSet presAssocID="{2A3EDFB3-EAFF-49FA-AB51-3F980D5A1DAB}" presName="invisiNode" presStyleLbl="node1" presStyleIdx="0" presStyleCnt="4"/>
      <dgm:spPr/>
    </dgm:pt>
    <dgm:pt modelId="{09DFDCF3-778C-42E0-8F01-393ED2CA9999}" type="pres">
      <dgm:prSet presAssocID="{2A3EDFB3-EAFF-49FA-AB51-3F980D5A1DAB}" presName="imagNode" presStyleLbl="fgImgPlace1" presStyleIdx="0" presStyleCnt="4" custLinFactNeighborX="7726" custLinFactNeighborY="2991"/>
      <dgm:spPr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A6F9D3D-E248-4AC9-9B92-5D74BFA1B6D9}" type="pres">
      <dgm:prSet presAssocID="{BC59EAA0-24C0-4BDC-AB3E-C56ED547F0E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DBF56B2-8C9F-4ED5-8BA4-270FE81C06F8}" type="pres">
      <dgm:prSet presAssocID="{3A3C2BBB-20E8-4DFD-8068-39C91C0F97AA}" presName="compNode" presStyleCnt="0"/>
      <dgm:spPr/>
    </dgm:pt>
    <dgm:pt modelId="{A86090F0-AFDA-43D0-8FEB-20965605914F}" type="pres">
      <dgm:prSet presAssocID="{3A3C2BBB-20E8-4DFD-8068-39C91C0F97A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EFBDAA3-7BED-4122-9A66-95549F593794}" type="pres">
      <dgm:prSet presAssocID="{3A3C2BBB-20E8-4DFD-8068-39C91C0F97A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B3462E-6AA0-40FC-972A-4239964388C7}" type="pres">
      <dgm:prSet presAssocID="{3A3C2BBB-20E8-4DFD-8068-39C91C0F97AA}" presName="invisiNode" presStyleLbl="node1" presStyleIdx="1" presStyleCnt="4"/>
      <dgm:spPr/>
    </dgm:pt>
    <dgm:pt modelId="{8D75E32D-5B70-481F-BB3D-6EA11C87D028}" type="pres">
      <dgm:prSet presAssocID="{3A3C2BBB-20E8-4DFD-8068-39C91C0F97AA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654099A-4368-4A42-9143-0E8864D37693}" type="pres">
      <dgm:prSet presAssocID="{893BD9BF-DA99-4E5A-86E3-E88E86EC9E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4D5D3F3-F1D2-4B46-B02D-A230350C14C7}" type="pres">
      <dgm:prSet presAssocID="{1EC26102-7017-4993-B310-4268E006049B}" presName="compNode" presStyleCnt="0"/>
      <dgm:spPr/>
    </dgm:pt>
    <dgm:pt modelId="{B45457AC-D15A-493B-B841-971ACB1CB54D}" type="pres">
      <dgm:prSet presAssocID="{1EC26102-7017-4993-B310-4268E006049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B4AA823-CB99-4302-BBA4-5ABB6AC2BE13}" type="pres">
      <dgm:prSet presAssocID="{1EC26102-7017-4993-B310-4268E006049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BC041B-30E7-449F-9097-3F153792F98D}" type="pres">
      <dgm:prSet presAssocID="{1EC26102-7017-4993-B310-4268E006049B}" presName="invisiNode" presStyleLbl="node1" presStyleIdx="2" presStyleCnt="4"/>
      <dgm:spPr/>
    </dgm:pt>
    <dgm:pt modelId="{058D9029-73C5-4AA1-A45F-0DFA6C5F56CE}" type="pres">
      <dgm:prSet presAssocID="{1EC26102-7017-4993-B310-4268E006049B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92C6949-75E5-4C9B-8BB0-131471508BBC}" type="pres">
      <dgm:prSet presAssocID="{9582195B-9805-4746-9F26-E190656CA44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931B352-ED94-4A39-862F-8F0BCE01D902}" type="pres">
      <dgm:prSet presAssocID="{2B772C22-3DB7-4766-95BA-3A32A2A21EA2}" presName="compNode" presStyleCnt="0"/>
      <dgm:spPr/>
    </dgm:pt>
    <dgm:pt modelId="{EDB11E23-24C7-4EFC-8F28-633EBE25DFFF}" type="pres">
      <dgm:prSet presAssocID="{2B772C22-3DB7-4766-95BA-3A32A2A21EA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F1EADC7-A82E-4471-8238-F71F7D5C2656}" type="pres">
      <dgm:prSet presAssocID="{2B772C22-3DB7-4766-95BA-3A32A2A21EA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443EF2-FC4A-4ABB-95DA-4CBBFCDC34F6}" type="pres">
      <dgm:prSet presAssocID="{2B772C22-3DB7-4766-95BA-3A32A2A21EA2}" presName="invisiNode" presStyleLbl="node1" presStyleIdx="3" presStyleCnt="4"/>
      <dgm:spPr/>
    </dgm:pt>
    <dgm:pt modelId="{F705800F-984E-42D6-BBFA-BA1309F55A3B}" type="pres">
      <dgm:prSet presAssocID="{2B772C22-3DB7-4766-95BA-3A32A2A21EA2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0A25724-EAC6-452B-B4F9-BF28B0ADF70A}" type="presOf" srcId="{1EC26102-7017-4993-B310-4268E006049B}" destId="{B45457AC-D15A-493B-B841-971ACB1CB54D}" srcOrd="0" destOrd="0" presId="urn:microsoft.com/office/officeart/2005/8/layout/hList7"/>
    <dgm:cxn modelId="{D1128219-9C5C-4CFD-B275-4FB577B7ADEC}" type="presOf" srcId="{02244C85-D6C6-4C3A-AC28-486AE62E9200}" destId="{35C2299B-E5CC-4E47-8C66-2EFAD3EA2802}" srcOrd="0" destOrd="0" presId="urn:microsoft.com/office/officeart/2005/8/layout/hList7"/>
    <dgm:cxn modelId="{07BE430C-0CE4-4962-9E92-F150D3A4504A}" srcId="{02244C85-D6C6-4C3A-AC28-486AE62E9200}" destId="{1EC26102-7017-4993-B310-4268E006049B}" srcOrd="2" destOrd="0" parTransId="{36297CF8-0681-4196-8F83-F8110A7A5BAD}" sibTransId="{9582195B-9805-4746-9F26-E190656CA44C}"/>
    <dgm:cxn modelId="{4CE555E7-2E4B-4ABE-9C6A-FCBA7CFC3304}" srcId="{02244C85-D6C6-4C3A-AC28-486AE62E9200}" destId="{2A3EDFB3-EAFF-49FA-AB51-3F980D5A1DAB}" srcOrd="0" destOrd="0" parTransId="{5856AD2D-91D9-435E-8A7F-4DA8B6EA0BC6}" sibTransId="{BC59EAA0-24C0-4BDC-AB3E-C56ED547F0ED}"/>
    <dgm:cxn modelId="{45A59DBD-B7B1-4778-BD3F-1693D7F82F04}" type="presOf" srcId="{2A3EDFB3-EAFF-49FA-AB51-3F980D5A1DAB}" destId="{61459971-56ED-43D0-8D45-8428D8556564}" srcOrd="0" destOrd="0" presId="urn:microsoft.com/office/officeart/2005/8/layout/hList7"/>
    <dgm:cxn modelId="{6D2D9F31-981A-43D2-8731-F426A3B588D7}" type="presOf" srcId="{3A3C2BBB-20E8-4DFD-8068-39C91C0F97AA}" destId="{A86090F0-AFDA-43D0-8FEB-20965605914F}" srcOrd="0" destOrd="0" presId="urn:microsoft.com/office/officeart/2005/8/layout/hList7"/>
    <dgm:cxn modelId="{37D36DBB-79E7-42B8-A20C-4D7E56563DC9}" srcId="{02244C85-D6C6-4C3A-AC28-486AE62E9200}" destId="{2B772C22-3DB7-4766-95BA-3A32A2A21EA2}" srcOrd="3" destOrd="0" parTransId="{13BBD76A-D14D-4C9F-8191-6234B0CAE7A4}" sibTransId="{F5DA6F7D-A5DD-42E8-8560-A32C50B14EA9}"/>
    <dgm:cxn modelId="{CC806AC9-87EF-444F-8005-20A1E06D42EE}" type="presOf" srcId="{2B772C22-3DB7-4766-95BA-3A32A2A21EA2}" destId="{0F1EADC7-A82E-4471-8238-F71F7D5C2656}" srcOrd="1" destOrd="0" presId="urn:microsoft.com/office/officeart/2005/8/layout/hList7"/>
    <dgm:cxn modelId="{F9F9934A-39AE-4AF9-B9C6-FEB63B0197DA}" type="presOf" srcId="{9582195B-9805-4746-9F26-E190656CA44C}" destId="{B92C6949-75E5-4C9B-8BB0-131471508BBC}" srcOrd="0" destOrd="0" presId="urn:microsoft.com/office/officeart/2005/8/layout/hList7"/>
    <dgm:cxn modelId="{36A57BB4-8DB8-4687-8A59-A63E6AACAA97}" type="presOf" srcId="{3A3C2BBB-20E8-4DFD-8068-39C91C0F97AA}" destId="{EEFBDAA3-7BED-4122-9A66-95549F593794}" srcOrd="1" destOrd="0" presId="urn:microsoft.com/office/officeart/2005/8/layout/hList7"/>
    <dgm:cxn modelId="{2751821A-6B47-479E-B53C-6082550CA326}" type="presOf" srcId="{2B772C22-3DB7-4766-95BA-3A32A2A21EA2}" destId="{EDB11E23-24C7-4EFC-8F28-633EBE25DFFF}" srcOrd="0" destOrd="0" presId="urn:microsoft.com/office/officeart/2005/8/layout/hList7"/>
    <dgm:cxn modelId="{3C2BDE0F-296E-45B3-846D-534BB16D178D}" type="presOf" srcId="{893BD9BF-DA99-4E5A-86E3-E88E86EC9EBC}" destId="{5654099A-4368-4A42-9143-0E8864D37693}" srcOrd="0" destOrd="0" presId="urn:microsoft.com/office/officeart/2005/8/layout/hList7"/>
    <dgm:cxn modelId="{A35FEB63-6B41-40AF-8247-9C1D955EB0D1}" type="presOf" srcId="{1EC26102-7017-4993-B310-4268E006049B}" destId="{1B4AA823-CB99-4302-BBA4-5ABB6AC2BE13}" srcOrd="1" destOrd="0" presId="urn:microsoft.com/office/officeart/2005/8/layout/hList7"/>
    <dgm:cxn modelId="{9362F063-0FD9-4FD0-AC01-CF9E1F90B44C}" type="presOf" srcId="{2A3EDFB3-EAFF-49FA-AB51-3F980D5A1DAB}" destId="{775772A5-FE8E-4EE4-B393-AE1FD9BB353D}" srcOrd="1" destOrd="0" presId="urn:microsoft.com/office/officeart/2005/8/layout/hList7"/>
    <dgm:cxn modelId="{7993653F-9EE7-4516-868F-684BC7AA552A}" type="presOf" srcId="{BC59EAA0-24C0-4BDC-AB3E-C56ED547F0ED}" destId="{8A6F9D3D-E248-4AC9-9B92-5D74BFA1B6D9}" srcOrd="0" destOrd="0" presId="urn:microsoft.com/office/officeart/2005/8/layout/hList7"/>
    <dgm:cxn modelId="{E7E6AE72-E815-4109-9805-C62E21C6A088}" srcId="{02244C85-D6C6-4C3A-AC28-486AE62E9200}" destId="{3A3C2BBB-20E8-4DFD-8068-39C91C0F97AA}" srcOrd="1" destOrd="0" parTransId="{0D3857C9-9429-4B74-8818-D44CB30B5C4B}" sibTransId="{893BD9BF-DA99-4E5A-86E3-E88E86EC9EBC}"/>
    <dgm:cxn modelId="{D326AA68-EE7A-4B18-9C75-DA7183B02592}" type="presParOf" srcId="{35C2299B-E5CC-4E47-8C66-2EFAD3EA2802}" destId="{3CBDE233-E218-4DB6-B6AF-381BDA36151F}" srcOrd="0" destOrd="0" presId="urn:microsoft.com/office/officeart/2005/8/layout/hList7"/>
    <dgm:cxn modelId="{BA9D6F5A-3700-40C2-80C0-27EE4AB7A791}" type="presParOf" srcId="{35C2299B-E5CC-4E47-8C66-2EFAD3EA2802}" destId="{E6D6384A-B9ED-431A-A8D8-126F68FD02BD}" srcOrd="1" destOrd="0" presId="urn:microsoft.com/office/officeart/2005/8/layout/hList7"/>
    <dgm:cxn modelId="{3C9C56E0-EA4D-4B15-9A5F-993943E3858A}" type="presParOf" srcId="{E6D6384A-B9ED-431A-A8D8-126F68FD02BD}" destId="{5738B836-E4A1-4B00-9BA1-19E81642D04F}" srcOrd="0" destOrd="0" presId="urn:microsoft.com/office/officeart/2005/8/layout/hList7"/>
    <dgm:cxn modelId="{3EA94C7D-3DCC-4CFC-BBA8-7195307EE67D}" type="presParOf" srcId="{5738B836-E4A1-4B00-9BA1-19E81642D04F}" destId="{61459971-56ED-43D0-8D45-8428D8556564}" srcOrd="0" destOrd="0" presId="urn:microsoft.com/office/officeart/2005/8/layout/hList7"/>
    <dgm:cxn modelId="{F3C566EF-9B75-4F5C-8959-3F46A795146A}" type="presParOf" srcId="{5738B836-E4A1-4B00-9BA1-19E81642D04F}" destId="{775772A5-FE8E-4EE4-B393-AE1FD9BB353D}" srcOrd="1" destOrd="0" presId="urn:microsoft.com/office/officeart/2005/8/layout/hList7"/>
    <dgm:cxn modelId="{2A367BBD-3281-433B-B4DD-0B140265E8B2}" type="presParOf" srcId="{5738B836-E4A1-4B00-9BA1-19E81642D04F}" destId="{58CD833D-17A2-4020-BE92-71CFA83A0A38}" srcOrd="2" destOrd="0" presId="urn:microsoft.com/office/officeart/2005/8/layout/hList7"/>
    <dgm:cxn modelId="{48F2F49F-3CB5-477F-A545-EFF7CA414194}" type="presParOf" srcId="{5738B836-E4A1-4B00-9BA1-19E81642D04F}" destId="{09DFDCF3-778C-42E0-8F01-393ED2CA9999}" srcOrd="3" destOrd="0" presId="urn:microsoft.com/office/officeart/2005/8/layout/hList7"/>
    <dgm:cxn modelId="{9F386E10-A482-4591-830E-10DEC80969C8}" type="presParOf" srcId="{E6D6384A-B9ED-431A-A8D8-126F68FD02BD}" destId="{8A6F9D3D-E248-4AC9-9B92-5D74BFA1B6D9}" srcOrd="1" destOrd="0" presId="urn:microsoft.com/office/officeart/2005/8/layout/hList7"/>
    <dgm:cxn modelId="{8B11E803-478D-4344-8697-E86A9BBD638E}" type="presParOf" srcId="{E6D6384A-B9ED-431A-A8D8-126F68FD02BD}" destId="{EDBF56B2-8C9F-4ED5-8BA4-270FE81C06F8}" srcOrd="2" destOrd="0" presId="urn:microsoft.com/office/officeart/2005/8/layout/hList7"/>
    <dgm:cxn modelId="{FD3CF032-7850-46A8-BD30-79AF14CCB90F}" type="presParOf" srcId="{EDBF56B2-8C9F-4ED5-8BA4-270FE81C06F8}" destId="{A86090F0-AFDA-43D0-8FEB-20965605914F}" srcOrd="0" destOrd="0" presId="urn:microsoft.com/office/officeart/2005/8/layout/hList7"/>
    <dgm:cxn modelId="{983770C9-5ED0-4DBF-8887-BF090D710700}" type="presParOf" srcId="{EDBF56B2-8C9F-4ED5-8BA4-270FE81C06F8}" destId="{EEFBDAA3-7BED-4122-9A66-95549F593794}" srcOrd="1" destOrd="0" presId="urn:microsoft.com/office/officeart/2005/8/layout/hList7"/>
    <dgm:cxn modelId="{8477ED63-33EC-4178-9382-46DE0D9D238C}" type="presParOf" srcId="{EDBF56B2-8C9F-4ED5-8BA4-270FE81C06F8}" destId="{53B3462E-6AA0-40FC-972A-4239964388C7}" srcOrd="2" destOrd="0" presId="urn:microsoft.com/office/officeart/2005/8/layout/hList7"/>
    <dgm:cxn modelId="{F9C58112-DE66-4F37-BB63-C615DE0F7A2B}" type="presParOf" srcId="{EDBF56B2-8C9F-4ED5-8BA4-270FE81C06F8}" destId="{8D75E32D-5B70-481F-BB3D-6EA11C87D028}" srcOrd="3" destOrd="0" presId="urn:microsoft.com/office/officeart/2005/8/layout/hList7"/>
    <dgm:cxn modelId="{C1BA6C73-F579-4EB5-8352-DDBE33AD7AA7}" type="presParOf" srcId="{E6D6384A-B9ED-431A-A8D8-126F68FD02BD}" destId="{5654099A-4368-4A42-9143-0E8864D37693}" srcOrd="3" destOrd="0" presId="urn:microsoft.com/office/officeart/2005/8/layout/hList7"/>
    <dgm:cxn modelId="{DEE77AB9-A907-467C-98F1-665B1425EBB1}" type="presParOf" srcId="{E6D6384A-B9ED-431A-A8D8-126F68FD02BD}" destId="{04D5D3F3-F1D2-4B46-B02D-A230350C14C7}" srcOrd="4" destOrd="0" presId="urn:microsoft.com/office/officeart/2005/8/layout/hList7"/>
    <dgm:cxn modelId="{5FFD23F1-3932-488F-81FB-7C9C8CB8078F}" type="presParOf" srcId="{04D5D3F3-F1D2-4B46-B02D-A230350C14C7}" destId="{B45457AC-D15A-493B-B841-971ACB1CB54D}" srcOrd="0" destOrd="0" presId="urn:microsoft.com/office/officeart/2005/8/layout/hList7"/>
    <dgm:cxn modelId="{10030811-F3E2-4A1C-A9C6-83D253C1A687}" type="presParOf" srcId="{04D5D3F3-F1D2-4B46-B02D-A230350C14C7}" destId="{1B4AA823-CB99-4302-BBA4-5ABB6AC2BE13}" srcOrd="1" destOrd="0" presId="urn:microsoft.com/office/officeart/2005/8/layout/hList7"/>
    <dgm:cxn modelId="{61AAEFAC-F463-4996-8A1A-8F103F4A7E3B}" type="presParOf" srcId="{04D5D3F3-F1D2-4B46-B02D-A230350C14C7}" destId="{C8BC041B-30E7-449F-9097-3F153792F98D}" srcOrd="2" destOrd="0" presId="urn:microsoft.com/office/officeart/2005/8/layout/hList7"/>
    <dgm:cxn modelId="{C6CDA950-2821-4B2C-8BF8-D09872A49625}" type="presParOf" srcId="{04D5D3F3-F1D2-4B46-B02D-A230350C14C7}" destId="{058D9029-73C5-4AA1-A45F-0DFA6C5F56CE}" srcOrd="3" destOrd="0" presId="urn:microsoft.com/office/officeart/2005/8/layout/hList7"/>
    <dgm:cxn modelId="{3E525E22-157E-4D90-87FA-C19D7A1B46B9}" type="presParOf" srcId="{E6D6384A-B9ED-431A-A8D8-126F68FD02BD}" destId="{B92C6949-75E5-4C9B-8BB0-131471508BBC}" srcOrd="5" destOrd="0" presId="urn:microsoft.com/office/officeart/2005/8/layout/hList7"/>
    <dgm:cxn modelId="{6B9C4DD7-CB98-4BB5-8D84-FE26E407BA5B}" type="presParOf" srcId="{E6D6384A-B9ED-431A-A8D8-126F68FD02BD}" destId="{D931B352-ED94-4A39-862F-8F0BCE01D902}" srcOrd="6" destOrd="0" presId="urn:microsoft.com/office/officeart/2005/8/layout/hList7"/>
    <dgm:cxn modelId="{D3C2FA19-B290-4587-9B72-D80785143081}" type="presParOf" srcId="{D931B352-ED94-4A39-862F-8F0BCE01D902}" destId="{EDB11E23-24C7-4EFC-8F28-633EBE25DFFF}" srcOrd="0" destOrd="0" presId="urn:microsoft.com/office/officeart/2005/8/layout/hList7"/>
    <dgm:cxn modelId="{C1078A42-9EF5-4E0E-B2F2-CDE0398F4189}" type="presParOf" srcId="{D931B352-ED94-4A39-862F-8F0BCE01D902}" destId="{0F1EADC7-A82E-4471-8238-F71F7D5C2656}" srcOrd="1" destOrd="0" presId="urn:microsoft.com/office/officeart/2005/8/layout/hList7"/>
    <dgm:cxn modelId="{40B1338C-81CF-4C8F-B65E-1565A7DD33FF}" type="presParOf" srcId="{D931B352-ED94-4A39-862F-8F0BCE01D902}" destId="{FA443EF2-FC4A-4ABB-95DA-4CBBFCDC34F6}" srcOrd="2" destOrd="0" presId="urn:microsoft.com/office/officeart/2005/8/layout/hList7"/>
    <dgm:cxn modelId="{472BED4F-B269-4CE1-851F-6E24E5B1DAE8}" type="presParOf" srcId="{D931B352-ED94-4A39-862F-8F0BCE01D902}" destId="{F705800F-984E-42D6-BBFA-BA1309F55A3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8B1DFC-1456-4D94-A362-C0933D9550B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43F5D64F-2A60-4D45-98CF-5CF42932F21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11D7F7E-B066-405B-A050-4092EC00E81D}" type="parTrans" cxnId="{7E3E93DA-FCE7-44F7-8253-FE526BD85E5F}">
      <dgm:prSet/>
      <dgm:spPr/>
      <dgm:t>
        <a:bodyPr/>
        <a:lstStyle/>
        <a:p>
          <a:endParaRPr lang="zh-TW" altLang="en-US"/>
        </a:p>
      </dgm:t>
    </dgm:pt>
    <dgm:pt modelId="{DD724623-E9ED-4C7D-85C7-17836B6A149A}" type="sibTrans" cxnId="{7E3E93DA-FCE7-44F7-8253-FE526BD85E5F}">
      <dgm:prSet/>
      <dgm:spPr/>
      <dgm:t>
        <a:bodyPr/>
        <a:lstStyle/>
        <a:p>
          <a:endParaRPr lang="zh-TW" altLang="en-US"/>
        </a:p>
      </dgm:t>
    </dgm:pt>
    <dgm:pt modelId="{94D2CE07-2611-49F3-B0FC-11A3A19C1BEB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大約</a:t>
          </a:r>
          <a:r>
            <a: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3</a:t>
          </a:r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個步伐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0083ABC8-B70D-427E-AF90-C77499F7617B}" type="parTrans" cxnId="{5AFB7021-9A9D-45D8-939C-495B881CF6FA}">
      <dgm:prSet/>
      <dgm:spPr/>
      <dgm:t>
        <a:bodyPr/>
        <a:lstStyle/>
        <a:p>
          <a:endParaRPr lang="zh-TW" altLang="en-US"/>
        </a:p>
      </dgm:t>
    </dgm:pt>
    <dgm:pt modelId="{DA900901-FBE1-4AF2-9175-8E61EDD62C36}" type="sibTrans" cxnId="{5AFB7021-9A9D-45D8-939C-495B881CF6FA}">
      <dgm:prSet/>
      <dgm:spPr/>
      <dgm:t>
        <a:bodyPr/>
        <a:lstStyle/>
        <a:p>
          <a:endParaRPr lang="zh-TW" altLang="en-US"/>
        </a:p>
      </dgm:t>
    </dgm:pt>
    <dgm:pt modelId="{1AB165E4-576A-479D-AC68-65AC4573EA3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3CAAED4-99E9-4FFA-A8BE-1AE241B4AD94}" type="parTrans" cxnId="{3858EB7C-6CCB-424C-9BCE-B61F9A18245E}">
      <dgm:prSet/>
      <dgm:spPr/>
      <dgm:t>
        <a:bodyPr/>
        <a:lstStyle/>
        <a:p>
          <a:endParaRPr lang="zh-TW" altLang="en-US"/>
        </a:p>
      </dgm:t>
    </dgm:pt>
    <dgm:pt modelId="{785BA2F3-4925-4EC1-9FFF-3AFBDFBD6FEE}" type="sibTrans" cxnId="{3858EB7C-6CCB-424C-9BCE-B61F9A18245E}">
      <dgm:prSet/>
      <dgm:spPr/>
      <dgm:t>
        <a:bodyPr/>
        <a:lstStyle/>
        <a:p>
          <a:endParaRPr lang="zh-TW" altLang="en-US"/>
        </a:p>
      </dgm:t>
    </dgm:pt>
    <dgm:pt modelId="{2B766983-4BC9-4DE8-AF3E-603C38551D52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40000"/>
                  <a:lumOff val="6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兩倍長</a:t>
          </a:r>
          <a:r>
            <a:rPr lang="zh-TW" altLang="zh-TW" dirty="0" smtClean="0">
              <a:solidFill>
                <a:schemeClr val="tx2">
                  <a:lumMod val="40000"/>
                  <a:lumOff val="6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大約手臂的</a:t>
          </a:r>
          <a:endParaRPr lang="zh-TW" dirty="0">
            <a:solidFill>
              <a:schemeClr val="tx2">
                <a:lumMod val="40000"/>
                <a:lumOff val="60000"/>
              </a:schemeClr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ED9A3E7B-05E1-4A72-B693-9307A3AC62D5}" type="parTrans" cxnId="{6F170148-D3D6-4634-952F-3C827688B464}">
      <dgm:prSet/>
      <dgm:spPr/>
      <dgm:t>
        <a:bodyPr/>
        <a:lstStyle/>
        <a:p>
          <a:endParaRPr lang="zh-TW" altLang="en-US"/>
        </a:p>
      </dgm:t>
    </dgm:pt>
    <dgm:pt modelId="{DAA0FA34-3755-4FFB-8B0F-578F51F232F4}" type="sibTrans" cxnId="{6F170148-D3D6-4634-952F-3C827688B464}">
      <dgm:prSet/>
      <dgm:spPr/>
      <dgm:t>
        <a:bodyPr/>
        <a:lstStyle/>
        <a:p>
          <a:endParaRPr lang="zh-TW" altLang="en-US"/>
        </a:p>
      </dgm:t>
    </dgm:pt>
    <dgm:pt modelId="{09273551-5183-4B6A-8910-5D4A4BBB8E48}" type="pres">
      <dgm:prSet presAssocID="{8A8B1DFC-1456-4D94-A362-C0933D9550BE}" presName="rootNode" presStyleCnt="0">
        <dgm:presLayoutVars>
          <dgm:chMax/>
          <dgm:chPref/>
          <dgm:dir/>
          <dgm:animLvl val="lvl"/>
        </dgm:presLayoutVars>
      </dgm:prSet>
      <dgm:spPr/>
    </dgm:pt>
    <dgm:pt modelId="{73EDB39D-D323-403C-A425-BCD86CAB1BF6}" type="pres">
      <dgm:prSet presAssocID="{43F5D64F-2A60-4D45-98CF-5CF42932F213}" presName="composite" presStyleCnt="0"/>
      <dgm:spPr/>
    </dgm:pt>
    <dgm:pt modelId="{6D3CE1EF-9AA7-4292-88CD-EB3871B84EC9}" type="pres">
      <dgm:prSet presAssocID="{43F5D64F-2A60-4D45-98CF-5CF42932F21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8C1B181-1E88-4227-9461-F5510B05FA6E}" type="pres">
      <dgm:prSet presAssocID="{43F5D64F-2A60-4D45-98CF-5CF42932F213}" presName="Image" presStyleLbl="bgImgPlace1" presStyleIdx="0" presStyleCnt="2" custLinFactNeighborX="6557" custLinFactNeighborY="430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A52DCD-02A0-4D29-9BE2-E6E0087BDB3F}" type="pres">
      <dgm:prSet presAssocID="{43F5D64F-2A60-4D45-98CF-5CF42932F213}" presName="ChildText" presStyleLbl="fgAcc1" presStyleIdx="0" presStyleCnt="2" custLinFactNeighborX="34721" custLinFactNeighborY="14757">
        <dgm:presLayoutVars>
          <dgm:chMax val="0"/>
          <dgm:chPref val="0"/>
          <dgm:bulletEnabled val="1"/>
        </dgm:presLayoutVars>
      </dgm:prSet>
      <dgm:spPr/>
    </dgm:pt>
    <dgm:pt modelId="{AA357C7F-5ED4-4557-B5CF-E710F4373256}" type="pres">
      <dgm:prSet presAssocID="{DD724623-E9ED-4C7D-85C7-17836B6A149A}" presName="sibTrans" presStyleCnt="0"/>
      <dgm:spPr/>
    </dgm:pt>
    <dgm:pt modelId="{BB49E891-4C1F-4D25-9B47-B34FACC9C67A}" type="pres">
      <dgm:prSet presAssocID="{1AB165E4-576A-479D-AC68-65AC4573EA3F}" presName="composite" presStyleCnt="0"/>
      <dgm:spPr/>
    </dgm:pt>
    <dgm:pt modelId="{3C3A1243-2B7B-41D0-A773-585B1D654C2F}" type="pres">
      <dgm:prSet presAssocID="{1AB165E4-576A-479D-AC68-65AC4573EA3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DB49DFE-5883-41CE-A74E-4EA405B87015}" type="pres">
      <dgm:prSet presAssocID="{1AB165E4-576A-479D-AC68-65AC4573EA3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E431CCB-3613-45D8-AB61-C5C31D17E269}" type="pres">
      <dgm:prSet presAssocID="{1AB165E4-576A-479D-AC68-65AC4573EA3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555C6C7-FFE7-43F4-9845-79228238832A}" type="presOf" srcId="{1AB165E4-576A-479D-AC68-65AC4573EA3F}" destId="{3C3A1243-2B7B-41D0-A773-585B1D654C2F}" srcOrd="0" destOrd="0" presId="urn:microsoft.com/office/officeart/2008/layout/TitledPictureBlocks"/>
    <dgm:cxn modelId="{3858EB7C-6CCB-424C-9BCE-B61F9A18245E}" srcId="{8A8B1DFC-1456-4D94-A362-C0933D9550BE}" destId="{1AB165E4-576A-479D-AC68-65AC4573EA3F}" srcOrd="1" destOrd="0" parTransId="{83CAAED4-99E9-4FFA-A8BE-1AE241B4AD94}" sibTransId="{785BA2F3-4925-4EC1-9FFF-3AFBDFBD6FEE}"/>
    <dgm:cxn modelId="{6F170148-D3D6-4634-952F-3C827688B464}" srcId="{1AB165E4-576A-479D-AC68-65AC4573EA3F}" destId="{2B766983-4BC9-4DE8-AF3E-603C38551D52}" srcOrd="0" destOrd="0" parTransId="{ED9A3E7B-05E1-4A72-B693-9307A3AC62D5}" sibTransId="{DAA0FA34-3755-4FFB-8B0F-578F51F232F4}"/>
    <dgm:cxn modelId="{FA068CAD-561B-49A0-957D-54CDAB4504EF}" type="presOf" srcId="{8A8B1DFC-1456-4D94-A362-C0933D9550BE}" destId="{09273551-5183-4B6A-8910-5D4A4BBB8E48}" srcOrd="0" destOrd="0" presId="urn:microsoft.com/office/officeart/2008/layout/TitledPictureBlocks"/>
    <dgm:cxn modelId="{A2695776-F80B-4106-B4AE-B034FD1CB58F}" type="presOf" srcId="{43F5D64F-2A60-4D45-98CF-5CF42932F213}" destId="{6D3CE1EF-9AA7-4292-88CD-EB3871B84EC9}" srcOrd="0" destOrd="0" presId="urn:microsoft.com/office/officeart/2008/layout/TitledPictureBlocks"/>
    <dgm:cxn modelId="{A2ECBD6B-0EF7-46C0-8572-7C6E4618287D}" type="presOf" srcId="{94D2CE07-2611-49F3-B0FC-11A3A19C1BEB}" destId="{0DA52DCD-02A0-4D29-9BE2-E6E0087BDB3F}" srcOrd="0" destOrd="0" presId="urn:microsoft.com/office/officeart/2008/layout/TitledPictureBlocks"/>
    <dgm:cxn modelId="{7E3E93DA-FCE7-44F7-8253-FE526BD85E5F}" srcId="{8A8B1DFC-1456-4D94-A362-C0933D9550BE}" destId="{43F5D64F-2A60-4D45-98CF-5CF42932F213}" srcOrd="0" destOrd="0" parTransId="{011D7F7E-B066-405B-A050-4092EC00E81D}" sibTransId="{DD724623-E9ED-4C7D-85C7-17836B6A149A}"/>
    <dgm:cxn modelId="{9D3B5E1C-31DE-4B15-9BCF-A0DFC1A8AB43}" type="presOf" srcId="{2B766983-4BC9-4DE8-AF3E-603C38551D52}" destId="{BE431CCB-3613-45D8-AB61-C5C31D17E269}" srcOrd="0" destOrd="0" presId="urn:microsoft.com/office/officeart/2008/layout/TitledPictureBlocks"/>
    <dgm:cxn modelId="{5AFB7021-9A9D-45D8-939C-495B881CF6FA}" srcId="{43F5D64F-2A60-4D45-98CF-5CF42932F213}" destId="{94D2CE07-2611-49F3-B0FC-11A3A19C1BEB}" srcOrd="0" destOrd="0" parTransId="{0083ABC8-B70D-427E-AF90-C77499F7617B}" sibTransId="{DA900901-FBE1-4AF2-9175-8E61EDD62C36}"/>
    <dgm:cxn modelId="{BB9A93F2-E25E-4781-BE25-69A2603399EB}" type="presParOf" srcId="{09273551-5183-4B6A-8910-5D4A4BBB8E48}" destId="{73EDB39D-D323-403C-A425-BCD86CAB1BF6}" srcOrd="0" destOrd="0" presId="urn:microsoft.com/office/officeart/2008/layout/TitledPictureBlocks"/>
    <dgm:cxn modelId="{FA91EFEA-B4CF-4ED7-9122-077D6CC5D617}" type="presParOf" srcId="{73EDB39D-D323-403C-A425-BCD86CAB1BF6}" destId="{6D3CE1EF-9AA7-4292-88CD-EB3871B84EC9}" srcOrd="0" destOrd="0" presId="urn:microsoft.com/office/officeart/2008/layout/TitledPictureBlocks"/>
    <dgm:cxn modelId="{B7DEBD79-1E44-46B5-9805-7BE176986A2A}" type="presParOf" srcId="{73EDB39D-D323-403C-A425-BCD86CAB1BF6}" destId="{98C1B181-1E88-4227-9461-F5510B05FA6E}" srcOrd="1" destOrd="0" presId="urn:microsoft.com/office/officeart/2008/layout/TitledPictureBlocks"/>
    <dgm:cxn modelId="{8F258082-A935-499E-B17E-9434EB1B9E52}" type="presParOf" srcId="{73EDB39D-D323-403C-A425-BCD86CAB1BF6}" destId="{0DA52DCD-02A0-4D29-9BE2-E6E0087BDB3F}" srcOrd="2" destOrd="0" presId="urn:microsoft.com/office/officeart/2008/layout/TitledPictureBlocks"/>
    <dgm:cxn modelId="{FCFCD8D3-EF0B-4474-B08E-0631762A93F9}" type="presParOf" srcId="{09273551-5183-4B6A-8910-5D4A4BBB8E48}" destId="{AA357C7F-5ED4-4557-B5CF-E710F4373256}" srcOrd="1" destOrd="0" presId="urn:microsoft.com/office/officeart/2008/layout/TitledPictureBlocks"/>
    <dgm:cxn modelId="{094FDE74-44FA-4E7E-B887-E51651E97E9C}" type="presParOf" srcId="{09273551-5183-4B6A-8910-5D4A4BBB8E48}" destId="{BB49E891-4C1F-4D25-9B47-B34FACC9C67A}" srcOrd="2" destOrd="0" presId="urn:microsoft.com/office/officeart/2008/layout/TitledPictureBlocks"/>
    <dgm:cxn modelId="{889A33C6-A95E-4A32-8E7D-FB3D1634D745}" type="presParOf" srcId="{BB49E891-4C1F-4D25-9B47-B34FACC9C67A}" destId="{3C3A1243-2B7B-41D0-A773-585B1D654C2F}" srcOrd="0" destOrd="0" presId="urn:microsoft.com/office/officeart/2008/layout/TitledPictureBlocks"/>
    <dgm:cxn modelId="{AED929EF-BE61-408A-8BF1-BA87C6315CBA}" type="presParOf" srcId="{BB49E891-4C1F-4D25-9B47-B34FACC9C67A}" destId="{6DB49DFE-5883-41CE-A74E-4EA405B87015}" srcOrd="1" destOrd="0" presId="urn:microsoft.com/office/officeart/2008/layout/TitledPictureBlocks"/>
    <dgm:cxn modelId="{1189E60C-BABB-4993-A7B8-D93ECE07E1F1}" type="presParOf" srcId="{BB49E891-4C1F-4D25-9B47-B34FACC9C67A}" destId="{BE431CCB-3613-45D8-AB61-C5C31D17E26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EBA1C3-DD45-42D8-9981-979193111FC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50A0FCA-4227-4BB1-9EA3-E79D0168C0CD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衛福部疾管署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76272363-8C9C-4806-A81D-A981DF975E50}" type="parTrans" cxnId="{48FDC010-7442-4DFA-A335-C984FC028110}">
      <dgm:prSet/>
      <dgm:spPr/>
      <dgm:t>
        <a:bodyPr/>
        <a:lstStyle/>
        <a:p>
          <a:endParaRPr lang="zh-TW" altLang="en-US"/>
        </a:p>
      </dgm:t>
    </dgm:pt>
    <dgm:pt modelId="{C35C08B8-0FF8-429A-9FE8-6023091C9468}" type="sibTrans" cxnId="{48FDC010-7442-4DFA-A335-C984FC028110}">
      <dgm:prSet/>
      <dgm:spPr/>
      <dgm:t>
        <a:bodyPr/>
        <a:lstStyle/>
        <a:p>
          <a:endParaRPr lang="zh-TW" altLang="en-US"/>
        </a:p>
      </dgm:t>
    </dgm:pt>
    <dgm:pt modelId="{5AA19799-577B-45F3-84A6-678F5E686A9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1ADF5AA-B988-47DD-825A-1575DA1E862B}" type="parTrans" cxnId="{65AD05DC-F1F8-40E8-90AB-D535C46F0C49}">
      <dgm:prSet/>
      <dgm:spPr/>
      <dgm:t>
        <a:bodyPr/>
        <a:lstStyle/>
        <a:p>
          <a:endParaRPr lang="zh-TW" altLang="en-US"/>
        </a:p>
      </dgm:t>
    </dgm:pt>
    <dgm:pt modelId="{3FF32A24-84C1-491E-A426-F539B50E630C}" type="sibTrans" cxnId="{65AD05DC-F1F8-40E8-90AB-D535C46F0C49}">
      <dgm:prSet/>
      <dgm:spPr/>
      <dgm:t>
        <a:bodyPr/>
        <a:lstStyle/>
        <a:p>
          <a:endParaRPr lang="zh-TW" altLang="en-US"/>
        </a:p>
      </dgm:t>
    </dgm:pt>
    <dgm:pt modelId="{FA7D6EFB-9135-4D8A-AB71-39ED40D3DD8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0256EA3-853F-43F0-9B8F-C161A7E8D6A7}" type="parTrans" cxnId="{2650CF2E-9FA9-45EF-8C63-DD9518B2DE0B}">
      <dgm:prSet/>
      <dgm:spPr/>
      <dgm:t>
        <a:bodyPr/>
        <a:lstStyle/>
        <a:p>
          <a:endParaRPr lang="zh-TW" altLang="en-US"/>
        </a:p>
      </dgm:t>
    </dgm:pt>
    <dgm:pt modelId="{32CDA91F-3B01-4129-BE3B-B4C3E7A4AEC0}" type="sibTrans" cxnId="{2650CF2E-9FA9-45EF-8C63-DD9518B2DE0B}">
      <dgm:prSet/>
      <dgm:spPr/>
      <dgm:t>
        <a:bodyPr/>
        <a:lstStyle/>
        <a:p>
          <a:endParaRPr lang="zh-TW" altLang="en-US"/>
        </a:p>
      </dgm:t>
    </dgm:pt>
    <dgm:pt modelId="{BB7BBA9E-D4FF-467E-97D2-013387F19929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防疫小測驗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A05F18E3-E6C6-4DAC-91DB-025584BBD86B}" type="parTrans" cxnId="{DE519667-866E-41E1-BBF9-31D3B7C8D653}">
      <dgm:prSet/>
      <dgm:spPr/>
      <dgm:t>
        <a:bodyPr/>
        <a:lstStyle/>
        <a:p>
          <a:endParaRPr lang="zh-TW" altLang="en-US"/>
        </a:p>
      </dgm:t>
    </dgm:pt>
    <dgm:pt modelId="{81699B62-DE87-49AF-A748-6DACD778988B}" type="sibTrans" cxnId="{DE519667-866E-41E1-BBF9-31D3B7C8D653}">
      <dgm:prSet/>
      <dgm:spPr/>
      <dgm:t>
        <a:bodyPr/>
        <a:lstStyle/>
        <a:p>
          <a:endParaRPr lang="zh-TW" altLang="en-US"/>
        </a:p>
      </dgm:t>
    </dgm:pt>
    <dgm:pt modelId="{CF00F591-047C-4DCB-A011-E293F3E3E6B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16027FD-7708-465C-8403-48C0B71AB46D}" type="parTrans" cxnId="{2ACD87AF-8707-4076-B62F-4D347FB680AF}">
      <dgm:prSet/>
      <dgm:spPr/>
      <dgm:t>
        <a:bodyPr/>
        <a:lstStyle/>
        <a:p>
          <a:endParaRPr lang="zh-TW" altLang="en-US"/>
        </a:p>
      </dgm:t>
    </dgm:pt>
    <dgm:pt modelId="{58F975B7-C53D-4333-8350-3EFF60B4B6AB}" type="sibTrans" cxnId="{2ACD87AF-8707-4076-B62F-4D347FB680AF}">
      <dgm:prSet/>
      <dgm:spPr/>
      <dgm:t>
        <a:bodyPr/>
        <a:lstStyle/>
        <a:p>
          <a:endParaRPr lang="zh-TW" altLang="en-US"/>
        </a:p>
      </dgm:t>
    </dgm:pt>
    <dgm:pt modelId="{91A1D321-D189-49B3-ACF4-B64E20EB1F3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A358A48-B46D-494C-B4F6-12A55DE3882F}" type="parTrans" cxnId="{73466210-F8CE-44E9-B000-83A4240F6B00}">
      <dgm:prSet/>
      <dgm:spPr/>
      <dgm:t>
        <a:bodyPr/>
        <a:lstStyle/>
        <a:p>
          <a:endParaRPr lang="zh-TW" altLang="en-US"/>
        </a:p>
      </dgm:t>
    </dgm:pt>
    <dgm:pt modelId="{A75091E2-3CCE-4506-A805-39BC0ABDE4F3}" type="sibTrans" cxnId="{73466210-F8CE-44E9-B000-83A4240F6B00}">
      <dgm:prSet/>
      <dgm:spPr/>
      <dgm:t>
        <a:bodyPr/>
        <a:lstStyle/>
        <a:p>
          <a:endParaRPr lang="zh-TW" altLang="en-US"/>
        </a:p>
      </dgm:t>
    </dgm:pt>
    <dgm:pt modelId="{94A7C04E-0AD2-4BCF-92DF-A3B64EE7963D}" type="pres">
      <dgm:prSet presAssocID="{02EBA1C3-DD45-42D8-9981-979193111FC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A9A6DBE-4EB0-4204-8CA0-8246CF41D54C}" type="pres">
      <dgm:prSet presAssocID="{02EBA1C3-DD45-42D8-9981-979193111FC5}" presName="cycle" presStyleCnt="0"/>
      <dgm:spPr/>
    </dgm:pt>
    <dgm:pt modelId="{7F94EF06-3B60-40C8-9D94-E8D5761F4C1D}" type="pres">
      <dgm:prSet presAssocID="{02EBA1C3-DD45-42D8-9981-979193111FC5}" presName="centerShape" presStyleCnt="0"/>
      <dgm:spPr/>
    </dgm:pt>
    <dgm:pt modelId="{A1A40584-1FA2-492B-89D5-1B835CF57077}" type="pres">
      <dgm:prSet presAssocID="{02EBA1C3-DD45-42D8-9981-979193111FC5}" presName="connSite" presStyleLbl="node1" presStyleIdx="0" presStyleCnt="3"/>
      <dgm:spPr/>
    </dgm:pt>
    <dgm:pt modelId="{D7B82E83-85EC-4409-B3BF-CF791618AAFA}" type="pres">
      <dgm:prSet presAssocID="{02EBA1C3-DD45-42D8-9981-979193111FC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9B8E58-5B31-4477-AAB8-E64C4780B5AA}" type="pres">
      <dgm:prSet presAssocID="{76272363-8C9C-4806-A81D-A981DF975E50}" presName="Name25" presStyleLbl="parChTrans1D1" presStyleIdx="0" presStyleCnt="2"/>
      <dgm:spPr/>
    </dgm:pt>
    <dgm:pt modelId="{322839A5-51DE-48DE-B687-58C27BFDCD05}" type="pres">
      <dgm:prSet presAssocID="{F50A0FCA-4227-4BB1-9EA3-E79D0168C0CD}" presName="node" presStyleCnt="0"/>
      <dgm:spPr/>
    </dgm:pt>
    <dgm:pt modelId="{786F507F-4CED-41F8-B042-8076637D8EEB}" type="pres">
      <dgm:prSet presAssocID="{F50A0FCA-4227-4BB1-9EA3-E79D0168C0C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5BF06BE-AE76-4F0D-B711-F3BE1773751A}" type="pres">
      <dgm:prSet presAssocID="{F50A0FCA-4227-4BB1-9EA3-E79D0168C0CD}" presName="childNode" presStyleLbl="revTx" presStyleIdx="0" presStyleCnt="2">
        <dgm:presLayoutVars>
          <dgm:bulletEnabled val="1"/>
        </dgm:presLayoutVars>
      </dgm:prSet>
      <dgm:spPr/>
    </dgm:pt>
    <dgm:pt modelId="{330FE214-DA0A-4EAA-8EC0-68762A0F2E23}" type="pres">
      <dgm:prSet presAssocID="{A05F18E3-E6C6-4DAC-91DB-025584BBD86B}" presName="Name25" presStyleLbl="parChTrans1D1" presStyleIdx="1" presStyleCnt="2"/>
      <dgm:spPr/>
    </dgm:pt>
    <dgm:pt modelId="{B18B2F54-B211-46DA-93DE-674CB76A840E}" type="pres">
      <dgm:prSet presAssocID="{BB7BBA9E-D4FF-467E-97D2-013387F19929}" presName="node" presStyleCnt="0"/>
      <dgm:spPr/>
    </dgm:pt>
    <dgm:pt modelId="{E4928B6A-24C0-4FC7-BE3B-CC754B248F74}" type="pres">
      <dgm:prSet presAssocID="{BB7BBA9E-D4FF-467E-97D2-013387F19929}" presName="parentNode" presStyleLbl="node1" presStyleIdx="2" presStyleCnt="3" custLinFactNeighborX="-2579" custLinFactNeighborY="-11748">
        <dgm:presLayoutVars>
          <dgm:chMax val="1"/>
          <dgm:bulletEnabled val="1"/>
        </dgm:presLayoutVars>
      </dgm:prSet>
      <dgm:spPr/>
    </dgm:pt>
    <dgm:pt modelId="{8F759DA7-4DA3-400E-A745-19839AFDA806}" type="pres">
      <dgm:prSet presAssocID="{BB7BBA9E-D4FF-467E-97D2-013387F1992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2ACD87AF-8707-4076-B62F-4D347FB680AF}" srcId="{BB7BBA9E-D4FF-467E-97D2-013387F19929}" destId="{CF00F591-047C-4DCB-A011-E293F3E3E6B4}" srcOrd="0" destOrd="0" parTransId="{316027FD-7708-465C-8403-48C0B71AB46D}" sibTransId="{58F975B7-C53D-4333-8350-3EFF60B4B6AB}"/>
    <dgm:cxn modelId="{0FACBFD2-DE37-45AF-9724-3EDB82F3353D}" type="presOf" srcId="{CF00F591-047C-4DCB-A011-E293F3E3E6B4}" destId="{8F759DA7-4DA3-400E-A745-19839AFDA806}" srcOrd="0" destOrd="0" presId="urn:microsoft.com/office/officeart/2005/8/layout/radial2"/>
    <dgm:cxn modelId="{E6FA176E-3A84-4E02-9515-DF2954666172}" type="presOf" srcId="{BB7BBA9E-D4FF-467E-97D2-013387F19929}" destId="{E4928B6A-24C0-4FC7-BE3B-CC754B248F74}" srcOrd="0" destOrd="0" presId="urn:microsoft.com/office/officeart/2005/8/layout/radial2"/>
    <dgm:cxn modelId="{18C663CC-7E21-429E-9042-0BD8B26FEFB9}" type="presOf" srcId="{A05F18E3-E6C6-4DAC-91DB-025584BBD86B}" destId="{330FE214-DA0A-4EAA-8EC0-68762A0F2E23}" srcOrd="0" destOrd="0" presId="urn:microsoft.com/office/officeart/2005/8/layout/radial2"/>
    <dgm:cxn modelId="{2650CF2E-9FA9-45EF-8C63-DD9518B2DE0B}" srcId="{F50A0FCA-4227-4BB1-9EA3-E79D0168C0CD}" destId="{FA7D6EFB-9135-4D8A-AB71-39ED40D3DD8D}" srcOrd="1" destOrd="0" parTransId="{70256EA3-853F-43F0-9B8F-C161A7E8D6A7}" sibTransId="{32CDA91F-3B01-4129-BE3B-B4C3E7A4AEC0}"/>
    <dgm:cxn modelId="{C77249D1-A3D3-4140-A749-F7CC349C1795}" type="presOf" srcId="{F50A0FCA-4227-4BB1-9EA3-E79D0168C0CD}" destId="{786F507F-4CED-41F8-B042-8076637D8EEB}" srcOrd="0" destOrd="0" presId="urn:microsoft.com/office/officeart/2005/8/layout/radial2"/>
    <dgm:cxn modelId="{39927260-B5F1-4389-93F8-39970AFE15BA}" type="presOf" srcId="{76272363-8C9C-4806-A81D-A981DF975E50}" destId="{059B8E58-5B31-4477-AAB8-E64C4780B5AA}" srcOrd="0" destOrd="0" presId="urn:microsoft.com/office/officeart/2005/8/layout/radial2"/>
    <dgm:cxn modelId="{DE519667-866E-41E1-BBF9-31D3B7C8D653}" srcId="{02EBA1C3-DD45-42D8-9981-979193111FC5}" destId="{BB7BBA9E-D4FF-467E-97D2-013387F19929}" srcOrd="1" destOrd="0" parTransId="{A05F18E3-E6C6-4DAC-91DB-025584BBD86B}" sibTransId="{81699B62-DE87-49AF-A748-6DACD778988B}"/>
    <dgm:cxn modelId="{AA957E3B-7AB5-46DB-9007-F85AA8E8C286}" type="presOf" srcId="{02EBA1C3-DD45-42D8-9981-979193111FC5}" destId="{94A7C04E-0AD2-4BCF-92DF-A3B64EE7963D}" srcOrd="0" destOrd="0" presId="urn:microsoft.com/office/officeart/2005/8/layout/radial2"/>
    <dgm:cxn modelId="{73466210-F8CE-44E9-B000-83A4240F6B00}" srcId="{BB7BBA9E-D4FF-467E-97D2-013387F19929}" destId="{91A1D321-D189-49B3-ACF4-B64E20EB1F35}" srcOrd="1" destOrd="0" parTransId="{CA358A48-B46D-494C-B4F6-12A55DE3882F}" sibTransId="{A75091E2-3CCE-4506-A805-39BC0ABDE4F3}"/>
    <dgm:cxn modelId="{0641B218-82AC-4A4F-87FA-E7E3B882B25E}" type="presOf" srcId="{91A1D321-D189-49B3-ACF4-B64E20EB1F35}" destId="{8F759DA7-4DA3-400E-A745-19839AFDA806}" srcOrd="0" destOrd="1" presId="urn:microsoft.com/office/officeart/2005/8/layout/radial2"/>
    <dgm:cxn modelId="{5D51ECB9-CF52-44D7-8ED7-38F1D6F195AF}" type="presOf" srcId="{FA7D6EFB-9135-4D8A-AB71-39ED40D3DD8D}" destId="{D5BF06BE-AE76-4F0D-B711-F3BE1773751A}" srcOrd="0" destOrd="1" presId="urn:microsoft.com/office/officeart/2005/8/layout/radial2"/>
    <dgm:cxn modelId="{C012AF1B-8179-44B4-8F24-49518D4AE5F0}" type="presOf" srcId="{5AA19799-577B-45F3-84A6-678F5E686A99}" destId="{D5BF06BE-AE76-4F0D-B711-F3BE1773751A}" srcOrd="0" destOrd="0" presId="urn:microsoft.com/office/officeart/2005/8/layout/radial2"/>
    <dgm:cxn modelId="{48FDC010-7442-4DFA-A335-C984FC028110}" srcId="{02EBA1C3-DD45-42D8-9981-979193111FC5}" destId="{F50A0FCA-4227-4BB1-9EA3-E79D0168C0CD}" srcOrd="0" destOrd="0" parTransId="{76272363-8C9C-4806-A81D-A981DF975E50}" sibTransId="{C35C08B8-0FF8-429A-9FE8-6023091C9468}"/>
    <dgm:cxn modelId="{65AD05DC-F1F8-40E8-90AB-D535C46F0C49}" srcId="{F50A0FCA-4227-4BB1-9EA3-E79D0168C0CD}" destId="{5AA19799-577B-45F3-84A6-678F5E686A99}" srcOrd="0" destOrd="0" parTransId="{11ADF5AA-B988-47DD-825A-1575DA1E862B}" sibTransId="{3FF32A24-84C1-491E-A426-F539B50E630C}"/>
    <dgm:cxn modelId="{DFC2D1D1-75DB-4CED-9CB6-92A598B92DA0}" type="presParOf" srcId="{94A7C04E-0AD2-4BCF-92DF-A3B64EE7963D}" destId="{DA9A6DBE-4EB0-4204-8CA0-8246CF41D54C}" srcOrd="0" destOrd="0" presId="urn:microsoft.com/office/officeart/2005/8/layout/radial2"/>
    <dgm:cxn modelId="{F3EFA89B-9ECF-48C0-A7D0-FFE4F186D8CB}" type="presParOf" srcId="{DA9A6DBE-4EB0-4204-8CA0-8246CF41D54C}" destId="{7F94EF06-3B60-40C8-9D94-E8D5761F4C1D}" srcOrd="0" destOrd="0" presId="urn:microsoft.com/office/officeart/2005/8/layout/radial2"/>
    <dgm:cxn modelId="{8723C2C1-6E11-467B-B485-D16448CE445F}" type="presParOf" srcId="{7F94EF06-3B60-40C8-9D94-E8D5761F4C1D}" destId="{A1A40584-1FA2-492B-89D5-1B835CF57077}" srcOrd="0" destOrd="0" presId="urn:microsoft.com/office/officeart/2005/8/layout/radial2"/>
    <dgm:cxn modelId="{11F5C92B-5D4F-4D5E-BE7C-244FBD55A463}" type="presParOf" srcId="{7F94EF06-3B60-40C8-9D94-E8D5761F4C1D}" destId="{D7B82E83-85EC-4409-B3BF-CF791618AAFA}" srcOrd="1" destOrd="0" presId="urn:microsoft.com/office/officeart/2005/8/layout/radial2"/>
    <dgm:cxn modelId="{CEB65AEF-9DEE-4A70-B273-74F724A9DFCC}" type="presParOf" srcId="{DA9A6DBE-4EB0-4204-8CA0-8246CF41D54C}" destId="{059B8E58-5B31-4477-AAB8-E64C4780B5AA}" srcOrd="1" destOrd="0" presId="urn:microsoft.com/office/officeart/2005/8/layout/radial2"/>
    <dgm:cxn modelId="{D0384E30-0CC3-4456-994A-05E517E16CD6}" type="presParOf" srcId="{DA9A6DBE-4EB0-4204-8CA0-8246CF41D54C}" destId="{322839A5-51DE-48DE-B687-58C27BFDCD05}" srcOrd="2" destOrd="0" presId="urn:microsoft.com/office/officeart/2005/8/layout/radial2"/>
    <dgm:cxn modelId="{E2B95B28-7615-43A0-B065-35EC1C6A2447}" type="presParOf" srcId="{322839A5-51DE-48DE-B687-58C27BFDCD05}" destId="{786F507F-4CED-41F8-B042-8076637D8EEB}" srcOrd="0" destOrd="0" presId="urn:microsoft.com/office/officeart/2005/8/layout/radial2"/>
    <dgm:cxn modelId="{831FB723-2279-4E8A-A66C-28A4DF06B391}" type="presParOf" srcId="{322839A5-51DE-48DE-B687-58C27BFDCD05}" destId="{D5BF06BE-AE76-4F0D-B711-F3BE1773751A}" srcOrd="1" destOrd="0" presId="urn:microsoft.com/office/officeart/2005/8/layout/radial2"/>
    <dgm:cxn modelId="{E7E2D1DB-B2AB-4FAD-B658-73152CDDE852}" type="presParOf" srcId="{DA9A6DBE-4EB0-4204-8CA0-8246CF41D54C}" destId="{330FE214-DA0A-4EAA-8EC0-68762A0F2E23}" srcOrd="3" destOrd="0" presId="urn:microsoft.com/office/officeart/2005/8/layout/radial2"/>
    <dgm:cxn modelId="{B54A6F51-CA86-4349-BF1A-8941A9F0965A}" type="presParOf" srcId="{DA9A6DBE-4EB0-4204-8CA0-8246CF41D54C}" destId="{B18B2F54-B211-46DA-93DE-674CB76A840E}" srcOrd="4" destOrd="0" presId="urn:microsoft.com/office/officeart/2005/8/layout/radial2"/>
    <dgm:cxn modelId="{D7CB09DD-9288-4088-B22D-2A14DD242B3F}" type="presParOf" srcId="{B18B2F54-B211-46DA-93DE-674CB76A840E}" destId="{E4928B6A-24C0-4FC7-BE3B-CC754B248F74}" srcOrd="0" destOrd="0" presId="urn:microsoft.com/office/officeart/2005/8/layout/radial2"/>
    <dgm:cxn modelId="{85F0D31B-022A-49B2-AB84-D2B2A0602D5D}" type="presParOf" srcId="{B18B2F54-B211-46DA-93DE-674CB76A840E}" destId="{8F759DA7-4DA3-400E-A745-19839AFDA80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59971-56ED-43D0-8D45-8428D8556564}">
      <dsp:nvSpPr>
        <dsp:cNvPr id="0" name=""/>
        <dsp:cNvSpPr/>
      </dsp:nvSpPr>
      <dsp:spPr>
        <a:xfrm>
          <a:off x="15436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54366" y="1810385"/>
        <a:ext cx="2011188" cy="1810385"/>
      </dsp:txXfrm>
    </dsp:sp>
    <dsp:sp modelId="{09DFDCF3-778C-42E0-8F01-393ED2CA9999}">
      <dsp:nvSpPr>
        <dsp:cNvPr id="0" name=""/>
        <dsp:cNvSpPr/>
      </dsp:nvSpPr>
      <dsp:spPr>
        <a:xfrm>
          <a:off x="370382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86090F0-AFDA-43D0-8FEB-20965605914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D75E32D-5B70-481F-BB3D-6EA11C87D02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45457AC-D15A-493B-B841-971ACB1CB54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58D9029-73C5-4AA1-A45F-0DFA6C5F56C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B11E23-24C7-4EFC-8F28-633EBE25DFF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705800F-984E-42D6-BBFA-BA1309F55A3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CBDE233-E218-4DB6-B6AF-381BDA36151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1B181-1E88-4227-9461-F5510B05FA6E}">
      <dsp:nvSpPr>
        <dsp:cNvPr id="0" name=""/>
        <dsp:cNvSpPr/>
      </dsp:nvSpPr>
      <dsp:spPr>
        <a:xfrm>
          <a:off x="193883" y="1384731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52DCD-02A0-4D29-9BE2-E6E0087BDB3F}">
      <dsp:nvSpPr>
        <dsp:cNvPr id="0" name=""/>
        <dsp:cNvSpPr/>
      </dsp:nvSpPr>
      <dsp:spPr>
        <a:xfrm>
          <a:off x="2962678" y="1828797"/>
          <a:ext cx="1359261" cy="141472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大約</a:t>
          </a:r>
          <a:r>
            <a:rPr lang="en-US" sz="25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3</a:t>
          </a:r>
          <a:r>
            <a:rPr lang="zh-TW" sz="25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個步伐</a:t>
          </a:r>
          <a:endParaRPr lang="zh-TW" sz="2500" kern="1200" dirty="0">
            <a:solidFill>
              <a:schemeClr val="tx2">
                <a:lumMod val="60000"/>
                <a:lumOff val="4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002489" y="1868608"/>
        <a:ext cx="1279639" cy="1335100"/>
      </dsp:txXfrm>
    </dsp:sp>
    <dsp:sp modelId="{6D3CE1EF-9AA7-4292-88CD-EB3871B84EC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DB49DFE-5883-41CE-A74E-4EA405B8701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31CCB-3613-45D8-AB61-C5C31D17E26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chemeClr val="tx2">
                  <a:lumMod val="40000"/>
                  <a:lumOff val="6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兩倍長</a:t>
          </a:r>
          <a:r>
            <a:rPr lang="zh-TW" altLang="zh-TW" sz="2500" kern="1200" dirty="0" smtClean="0">
              <a:solidFill>
                <a:schemeClr val="tx2">
                  <a:lumMod val="40000"/>
                  <a:lumOff val="6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大約手臂的</a:t>
          </a:r>
          <a:endParaRPr lang="zh-TW" sz="2500" kern="1200" dirty="0">
            <a:solidFill>
              <a:schemeClr val="tx2">
                <a:lumMod val="40000"/>
                <a:lumOff val="60000"/>
              </a:schemeClr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6904223" y="1659838"/>
        <a:ext cx="1279639" cy="1335100"/>
      </dsp:txXfrm>
    </dsp:sp>
    <dsp:sp modelId="{3C3A1243-2B7B-41D0-A773-585B1D654C2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FE214-DA0A-4EAA-8EC0-68762A0F2E23}">
      <dsp:nvSpPr>
        <dsp:cNvPr id="0" name=""/>
        <dsp:cNvSpPr/>
      </dsp:nvSpPr>
      <dsp:spPr>
        <a:xfrm rot="1567523">
          <a:off x="2733535" y="2893195"/>
          <a:ext cx="788547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788547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B8E58-5B31-4477-AAB8-E64C4780B5A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82E83-85EC-4409-B3BF-CF791618AAFA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F507F-4CED-41F8-B042-8076637D8EE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衛福部疾管署</a:t>
          </a:r>
          <a:endParaRPr lang="zh-TW" sz="30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688317" y="249869"/>
        <a:ext cx="1205326" cy="1205326"/>
      </dsp:txXfrm>
    </dsp:sp>
    <dsp:sp modelId="{D5BF06BE-AE76-4F0D-B711-F3BE1773751A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4928B6A-24C0-4FC7-BE3B-CC754B248F74}">
      <dsp:nvSpPr>
        <dsp:cNvPr id="0" name=""/>
        <dsp:cNvSpPr/>
      </dsp:nvSpPr>
      <dsp:spPr>
        <a:xfrm>
          <a:off x="3394725" y="2620881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防疫小測驗</a:t>
          </a:r>
          <a:endParaRPr lang="zh-TW" sz="30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644356" y="2870512"/>
        <a:ext cx="1205326" cy="1205326"/>
      </dsp:txXfrm>
    </dsp:sp>
    <dsp:sp modelId="{8F759DA7-4DA3-400E-A745-19839AFDA806}">
      <dsp:nvSpPr>
        <dsp:cNvPr id="0" name=""/>
        <dsp:cNvSpPr/>
      </dsp:nvSpPr>
      <dsp:spPr>
        <a:xfrm>
          <a:off x="5269771" y="2620881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269771" y="2620881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100000">
              <a:srgbClr val="CFE5DD"/>
            </a:gs>
            <a:gs pos="38000">
              <a:srgbClr val="C7B9EB"/>
            </a:gs>
            <a:gs pos="3000">
              <a:srgbClr val="FFFFFF"/>
            </a:gs>
            <a:gs pos="71000">
              <a:srgbClr val="C7E3E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CFE5DD"/>
            </a:gs>
            <a:gs pos="38000">
              <a:srgbClr val="C7B9EB"/>
            </a:gs>
            <a:gs pos="3000">
              <a:srgbClr val="FFFFFF"/>
            </a:gs>
            <a:gs pos="71000">
              <a:srgbClr val="C7E3E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一下以按編輯</a:t>
            </a:r>
            <a:r>
              <a:rPr lang="zh-TW" altLang="en-US" dirty="0"/>
              <a:t>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685DF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212976"/>
            <a:ext cx="3672408" cy="295232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06" y="2336676"/>
            <a:ext cx="1472187" cy="174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4519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4825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4260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文鼎空疊圓</vt:lpstr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2022-11-28T03:48:59Z</dcterms:modified>
</cp:coreProperties>
</file>