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D6A3"/>
    <a:srgbClr val="E7A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96D1F7-1E83-403B-8A9F-12B4CF8E8B83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360A14D-9027-41C6-A731-23BBCD43A8C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2B60FEA-C308-4496-8940-9902EF57310E}" type="parTrans" cxnId="{5240E011-F99F-4EF6-8B3A-01344209F868}">
      <dgm:prSet/>
      <dgm:spPr/>
      <dgm:t>
        <a:bodyPr/>
        <a:lstStyle/>
        <a:p>
          <a:endParaRPr lang="zh-TW" altLang="en-US"/>
        </a:p>
      </dgm:t>
    </dgm:pt>
    <dgm:pt modelId="{0D717D0F-A9FE-4024-8D05-46DD7935BA12}" type="sibTrans" cxnId="{5240E011-F99F-4EF6-8B3A-01344209F868}">
      <dgm:prSet/>
      <dgm:spPr/>
      <dgm:t>
        <a:bodyPr/>
        <a:lstStyle/>
        <a:p>
          <a:endParaRPr lang="zh-TW" altLang="en-US"/>
        </a:p>
      </dgm:t>
    </dgm:pt>
    <dgm:pt modelId="{73B95CD8-148F-4E64-B2B5-868A3E1B834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290BF8B-A4AC-472D-B6F2-D312771FB30A}" type="parTrans" cxnId="{7770D66B-7A17-415A-86A5-824141FE0F29}">
      <dgm:prSet/>
      <dgm:spPr/>
      <dgm:t>
        <a:bodyPr/>
        <a:lstStyle/>
        <a:p>
          <a:endParaRPr lang="zh-TW" altLang="en-US"/>
        </a:p>
      </dgm:t>
    </dgm:pt>
    <dgm:pt modelId="{C097CB04-B64D-4CE7-AAA8-4D6E51178011}" type="sibTrans" cxnId="{7770D66B-7A17-415A-86A5-824141FE0F29}">
      <dgm:prSet/>
      <dgm:spPr/>
      <dgm:t>
        <a:bodyPr/>
        <a:lstStyle/>
        <a:p>
          <a:endParaRPr lang="zh-TW" altLang="en-US"/>
        </a:p>
      </dgm:t>
    </dgm:pt>
    <dgm:pt modelId="{2548CFBB-9768-4E85-8341-3EC65A54D22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C8F2CA8-4056-4E31-B9C0-49EE949D62A3}" type="parTrans" cxnId="{89515400-129E-4A60-B12F-2D8751BBAEDD}">
      <dgm:prSet/>
      <dgm:spPr/>
      <dgm:t>
        <a:bodyPr/>
        <a:lstStyle/>
        <a:p>
          <a:endParaRPr lang="zh-TW" altLang="en-US"/>
        </a:p>
      </dgm:t>
    </dgm:pt>
    <dgm:pt modelId="{1C884EC1-57D8-496C-A15C-0B147EB8B969}" type="sibTrans" cxnId="{89515400-129E-4A60-B12F-2D8751BBAEDD}">
      <dgm:prSet/>
      <dgm:spPr/>
      <dgm:t>
        <a:bodyPr/>
        <a:lstStyle/>
        <a:p>
          <a:endParaRPr lang="zh-TW" altLang="en-US"/>
        </a:p>
      </dgm:t>
    </dgm:pt>
    <dgm:pt modelId="{CACFB956-539A-42A4-AC9F-0F518DB758B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E32BDC5-2721-4988-80A4-9F620EAFACBB}" type="parTrans" cxnId="{80E1DEBC-E020-449B-BAC9-734807B677AB}">
      <dgm:prSet/>
      <dgm:spPr/>
      <dgm:t>
        <a:bodyPr/>
        <a:lstStyle/>
        <a:p>
          <a:endParaRPr lang="zh-TW" altLang="en-US"/>
        </a:p>
      </dgm:t>
    </dgm:pt>
    <dgm:pt modelId="{C972FDA7-CEB4-4CBE-AC8D-5C75E2FC95B1}" type="sibTrans" cxnId="{80E1DEBC-E020-449B-BAC9-734807B677AB}">
      <dgm:prSet/>
      <dgm:spPr/>
      <dgm:t>
        <a:bodyPr/>
        <a:lstStyle/>
        <a:p>
          <a:endParaRPr lang="zh-TW" altLang="en-US"/>
        </a:p>
      </dgm:t>
    </dgm:pt>
    <dgm:pt modelId="{188327FA-A3E5-4044-AE37-5897B490728A}" type="pres">
      <dgm:prSet presAssocID="{0B96D1F7-1E83-403B-8A9F-12B4CF8E8B83}" presName="Name0" presStyleCnt="0">
        <dgm:presLayoutVars>
          <dgm:dir/>
          <dgm:resizeHandles val="exact"/>
        </dgm:presLayoutVars>
      </dgm:prSet>
      <dgm:spPr/>
    </dgm:pt>
    <dgm:pt modelId="{B0A41DA9-353B-4A4E-94E0-74D4397B9584}" type="pres">
      <dgm:prSet presAssocID="{0B96D1F7-1E83-403B-8A9F-12B4CF8E8B83}" presName="fgShape" presStyleLbl="fgShp" presStyleIdx="0" presStyleCnt="1"/>
      <dgm:spPr/>
    </dgm:pt>
    <dgm:pt modelId="{3CB2BE4D-0872-4184-ABC3-20601F8693B6}" type="pres">
      <dgm:prSet presAssocID="{0B96D1F7-1E83-403B-8A9F-12B4CF8E8B83}" presName="linComp" presStyleCnt="0"/>
      <dgm:spPr/>
    </dgm:pt>
    <dgm:pt modelId="{7B3718D4-AF80-4320-97BC-85FB8BB316DF}" type="pres">
      <dgm:prSet presAssocID="{6360A14D-9027-41C6-A731-23BBCD43A8C1}" presName="compNode" presStyleCnt="0"/>
      <dgm:spPr/>
    </dgm:pt>
    <dgm:pt modelId="{9C56726F-AD97-44FF-8BB2-029E451A94C0}" type="pres">
      <dgm:prSet presAssocID="{6360A14D-9027-41C6-A731-23BBCD43A8C1}" presName="bkgdShape" presStyleLbl="node1" presStyleIdx="0" presStyleCnt="4"/>
      <dgm:spPr/>
    </dgm:pt>
    <dgm:pt modelId="{32979A39-019C-4BA3-9E4D-B927818776A6}" type="pres">
      <dgm:prSet presAssocID="{6360A14D-9027-41C6-A731-23BBCD43A8C1}" presName="nodeTx" presStyleLbl="node1" presStyleIdx="0" presStyleCnt="4">
        <dgm:presLayoutVars>
          <dgm:bulletEnabled val="1"/>
        </dgm:presLayoutVars>
      </dgm:prSet>
      <dgm:spPr/>
    </dgm:pt>
    <dgm:pt modelId="{5A298524-132C-4FE9-B348-13170AB85DD5}" type="pres">
      <dgm:prSet presAssocID="{6360A14D-9027-41C6-A731-23BBCD43A8C1}" presName="invisiNode" presStyleLbl="node1" presStyleIdx="0" presStyleCnt="4"/>
      <dgm:spPr/>
    </dgm:pt>
    <dgm:pt modelId="{99D95848-CDCA-4CF5-8D99-3448D851AC2A}" type="pres">
      <dgm:prSet presAssocID="{6360A14D-9027-41C6-A731-23BBCD43A8C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E4FF7D-8C49-4FEC-ABB0-560D6A452C75}" type="pres">
      <dgm:prSet presAssocID="{0D717D0F-A9FE-4024-8D05-46DD7935BA12}" presName="sibTrans" presStyleLbl="sibTrans2D1" presStyleIdx="0" presStyleCnt="0"/>
      <dgm:spPr/>
    </dgm:pt>
    <dgm:pt modelId="{7E2CEBB0-DB8E-43D1-A78F-6B588E7904E0}" type="pres">
      <dgm:prSet presAssocID="{73B95CD8-148F-4E64-B2B5-868A3E1B8341}" presName="compNode" presStyleCnt="0"/>
      <dgm:spPr/>
    </dgm:pt>
    <dgm:pt modelId="{465D6A68-A9E9-4442-A73C-6AD45454E481}" type="pres">
      <dgm:prSet presAssocID="{73B95CD8-148F-4E64-B2B5-868A3E1B8341}" presName="bkgdShape" presStyleLbl="node1" presStyleIdx="1" presStyleCnt="4"/>
      <dgm:spPr/>
    </dgm:pt>
    <dgm:pt modelId="{056BD0A8-ADB9-45F1-978A-4229E5ABF5BC}" type="pres">
      <dgm:prSet presAssocID="{73B95CD8-148F-4E64-B2B5-868A3E1B8341}" presName="nodeTx" presStyleLbl="node1" presStyleIdx="1" presStyleCnt="4">
        <dgm:presLayoutVars>
          <dgm:bulletEnabled val="1"/>
        </dgm:presLayoutVars>
      </dgm:prSet>
      <dgm:spPr/>
    </dgm:pt>
    <dgm:pt modelId="{2324F101-017E-4A8F-96DD-71CFD3950CFD}" type="pres">
      <dgm:prSet presAssocID="{73B95CD8-148F-4E64-B2B5-868A3E1B8341}" presName="invisiNode" presStyleLbl="node1" presStyleIdx="1" presStyleCnt="4"/>
      <dgm:spPr/>
    </dgm:pt>
    <dgm:pt modelId="{AF47B1C4-B1E6-452A-8BD4-1018C8B9AFAD}" type="pres">
      <dgm:prSet presAssocID="{73B95CD8-148F-4E64-B2B5-868A3E1B834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20417D-0063-459F-A148-A6259A434D83}" type="pres">
      <dgm:prSet presAssocID="{C097CB04-B64D-4CE7-AAA8-4D6E51178011}" presName="sibTrans" presStyleLbl="sibTrans2D1" presStyleIdx="0" presStyleCnt="0"/>
      <dgm:spPr/>
    </dgm:pt>
    <dgm:pt modelId="{2D2FD341-3AF7-488D-AF57-CD9C27A6762F}" type="pres">
      <dgm:prSet presAssocID="{2548CFBB-9768-4E85-8341-3EC65A54D224}" presName="compNode" presStyleCnt="0"/>
      <dgm:spPr/>
    </dgm:pt>
    <dgm:pt modelId="{2B22764A-B556-4E49-9C0D-2AD15EF3F637}" type="pres">
      <dgm:prSet presAssocID="{2548CFBB-9768-4E85-8341-3EC65A54D224}" presName="bkgdShape" presStyleLbl="node1" presStyleIdx="2" presStyleCnt="4"/>
      <dgm:spPr/>
    </dgm:pt>
    <dgm:pt modelId="{DF82115F-9285-48B1-AF81-6FB722F1DB61}" type="pres">
      <dgm:prSet presAssocID="{2548CFBB-9768-4E85-8341-3EC65A54D224}" presName="nodeTx" presStyleLbl="node1" presStyleIdx="2" presStyleCnt="4">
        <dgm:presLayoutVars>
          <dgm:bulletEnabled val="1"/>
        </dgm:presLayoutVars>
      </dgm:prSet>
      <dgm:spPr/>
    </dgm:pt>
    <dgm:pt modelId="{91742E1D-C2B3-4792-8CB3-8C4D84290D91}" type="pres">
      <dgm:prSet presAssocID="{2548CFBB-9768-4E85-8341-3EC65A54D224}" presName="invisiNode" presStyleLbl="node1" presStyleIdx="2" presStyleCnt="4"/>
      <dgm:spPr/>
    </dgm:pt>
    <dgm:pt modelId="{755AA3DF-EA84-41FB-B1A3-8D6B23D93450}" type="pres">
      <dgm:prSet presAssocID="{2548CFBB-9768-4E85-8341-3EC65A54D22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E07B36A-AA89-4393-A856-D60B948950DB}" type="pres">
      <dgm:prSet presAssocID="{1C884EC1-57D8-496C-A15C-0B147EB8B969}" presName="sibTrans" presStyleLbl="sibTrans2D1" presStyleIdx="0" presStyleCnt="0"/>
      <dgm:spPr/>
    </dgm:pt>
    <dgm:pt modelId="{AF8DC7D1-8EEC-4129-8210-9E144E5A2502}" type="pres">
      <dgm:prSet presAssocID="{CACFB956-539A-42A4-AC9F-0F518DB758B1}" presName="compNode" presStyleCnt="0"/>
      <dgm:spPr/>
    </dgm:pt>
    <dgm:pt modelId="{47F7FF18-3F31-4DD3-86E8-2F32C653F921}" type="pres">
      <dgm:prSet presAssocID="{CACFB956-539A-42A4-AC9F-0F518DB758B1}" presName="bkgdShape" presStyleLbl="node1" presStyleIdx="3" presStyleCnt="4"/>
      <dgm:spPr/>
    </dgm:pt>
    <dgm:pt modelId="{89CEDAB9-275E-4B13-B076-0A47E3ACF8CB}" type="pres">
      <dgm:prSet presAssocID="{CACFB956-539A-42A4-AC9F-0F518DB758B1}" presName="nodeTx" presStyleLbl="node1" presStyleIdx="3" presStyleCnt="4">
        <dgm:presLayoutVars>
          <dgm:bulletEnabled val="1"/>
        </dgm:presLayoutVars>
      </dgm:prSet>
      <dgm:spPr/>
    </dgm:pt>
    <dgm:pt modelId="{97C0B7FE-913E-4BE0-9F68-10FAFBC207BA}" type="pres">
      <dgm:prSet presAssocID="{CACFB956-539A-42A4-AC9F-0F518DB758B1}" presName="invisiNode" presStyleLbl="node1" presStyleIdx="3" presStyleCnt="4"/>
      <dgm:spPr/>
    </dgm:pt>
    <dgm:pt modelId="{C329BC2B-AED9-4326-A909-F864E2FFE90D}" type="pres">
      <dgm:prSet presAssocID="{CACFB956-539A-42A4-AC9F-0F518DB758B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7F248D24-44CA-450F-B12C-A41B3EF9D807}" type="presOf" srcId="{73B95CD8-148F-4E64-B2B5-868A3E1B8341}" destId="{056BD0A8-ADB9-45F1-978A-4229E5ABF5BC}" srcOrd="1" destOrd="0" presId="urn:microsoft.com/office/officeart/2005/8/layout/hList7"/>
    <dgm:cxn modelId="{DE139469-F0D1-4E57-99D3-FB029D6A80FF}" type="presOf" srcId="{0B96D1F7-1E83-403B-8A9F-12B4CF8E8B83}" destId="{188327FA-A3E5-4044-AE37-5897B490728A}" srcOrd="0" destOrd="0" presId="urn:microsoft.com/office/officeart/2005/8/layout/hList7"/>
    <dgm:cxn modelId="{030D10B6-5C2F-4F17-8493-65BCB26BA405}" type="presOf" srcId="{6360A14D-9027-41C6-A731-23BBCD43A8C1}" destId="{9C56726F-AD97-44FF-8BB2-029E451A94C0}" srcOrd="0" destOrd="0" presId="urn:microsoft.com/office/officeart/2005/8/layout/hList7"/>
    <dgm:cxn modelId="{89515400-129E-4A60-B12F-2D8751BBAEDD}" srcId="{0B96D1F7-1E83-403B-8A9F-12B4CF8E8B83}" destId="{2548CFBB-9768-4E85-8341-3EC65A54D224}" srcOrd="2" destOrd="0" parTransId="{DC8F2CA8-4056-4E31-B9C0-49EE949D62A3}" sibTransId="{1C884EC1-57D8-496C-A15C-0B147EB8B969}"/>
    <dgm:cxn modelId="{80E1DEBC-E020-449B-BAC9-734807B677AB}" srcId="{0B96D1F7-1E83-403B-8A9F-12B4CF8E8B83}" destId="{CACFB956-539A-42A4-AC9F-0F518DB758B1}" srcOrd="3" destOrd="0" parTransId="{5E32BDC5-2721-4988-80A4-9F620EAFACBB}" sibTransId="{C972FDA7-CEB4-4CBE-AC8D-5C75E2FC95B1}"/>
    <dgm:cxn modelId="{81C601A4-8223-477B-AEB1-8F4FFFAE69D2}" type="presOf" srcId="{1C884EC1-57D8-496C-A15C-0B147EB8B969}" destId="{6E07B36A-AA89-4393-A856-D60B948950DB}" srcOrd="0" destOrd="0" presId="urn:microsoft.com/office/officeart/2005/8/layout/hList7"/>
    <dgm:cxn modelId="{F98C067A-47B6-422C-B2BF-0F7913E176C7}" type="presOf" srcId="{0D717D0F-A9FE-4024-8D05-46DD7935BA12}" destId="{2FE4FF7D-8C49-4FEC-ABB0-560D6A452C75}" srcOrd="0" destOrd="0" presId="urn:microsoft.com/office/officeart/2005/8/layout/hList7"/>
    <dgm:cxn modelId="{BF33D14F-2EC5-4C8D-87A2-61CECC787D25}" type="presOf" srcId="{2548CFBB-9768-4E85-8341-3EC65A54D224}" destId="{DF82115F-9285-48B1-AF81-6FB722F1DB61}" srcOrd="1" destOrd="0" presId="urn:microsoft.com/office/officeart/2005/8/layout/hList7"/>
    <dgm:cxn modelId="{598B9023-A5FD-46FF-811A-39599334DA2F}" type="presOf" srcId="{6360A14D-9027-41C6-A731-23BBCD43A8C1}" destId="{32979A39-019C-4BA3-9E4D-B927818776A6}" srcOrd="1" destOrd="0" presId="urn:microsoft.com/office/officeart/2005/8/layout/hList7"/>
    <dgm:cxn modelId="{12EB7C21-8E18-4180-8BB0-DE01B7248E43}" type="presOf" srcId="{73B95CD8-148F-4E64-B2B5-868A3E1B8341}" destId="{465D6A68-A9E9-4442-A73C-6AD45454E481}" srcOrd="0" destOrd="0" presId="urn:microsoft.com/office/officeart/2005/8/layout/hList7"/>
    <dgm:cxn modelId="{99E18332-D477-4305-B103-C85834D110A7}" type="presOf" srcId="{C097CB04-B64D-4CE7-AAA8-4D6E51178011}" destId="{8520417D-0063-459F-A148-A6259A434D83}" srcOrd="0" destOrd="0" presId="urn:microsoft.com/office/officeart/2005/8/layout/hList7"/>
    <dgm:cxn modelId="{4D1F9CBA-3E3A-4383-8308-6AF15B86E47E}" type="presOf" srcId="{2548CFBB-9768-4E85-8341-3EC65A54D224}" destId="{2B22764A-B556-4E49-9C0D-2AD15EF3F637}" srcOrd="0" destOrd="0" presId="urn:microsoft.com/office/officeart/2005/8/layout/hList7"/>
    <dgm:cxn modelId="{884A92FC-5B9F-46AF-B9AF-778D5AFE137D}" type="presOf" srcId="{CACFB956-539A-42A4-AC9F-0F518DB758B1}" destId="{47F7FF18-3F31-4DD3-86E8-2F32C653F921}" srcOrd="0" destOrd="0" presId="urn:microsoft.com/office/officeart/2005/8/layout/hList7"/>
    <dgm:cxn modelId="{5240E011-F99F-4EF6-8B3A-01344209F868}" srcId="{0B96D1F7-1E83-403B-8A9F-12B4CF8E8B83}" destId="{6360A14D-9027-41C6-A731-23BBCD43A8C1}" srcOrd="0" destOrd="0" parTransId="{62B60FEA-C308-4496-8940-9902EF57310E}" sibTransId="{0D717D0F-A9FE-4024-8D05-46DD7935BA12}"/>
    <dgm:cxn modelId="{AC5666C1-7A20-43FB-9BB5-42A94BBB15C6}" type="presOf" srcId="{CACFB956-539A-42A4-AC9F-0F518DB758B1}" destId="{89CEDAB9-275E-4B13-B076-0A47E3ACF8CB}" srcOrd="1" destOrd="0" presId="urn:microsoft.com/office/officeart/2005/8/layout/hList7"/>
    <dgm:cxn modelId="{7770D66B-7A17-415A-86A5-824141FE0F29}" srcId="{0B96D1F7-1E83-403B-8A9F-12B4CF8E8B83}" destId="{73B95CD8-148F-4E64-B2B5-868A3E1B8341}" srcOrd="1" destOrd="0" parTransId="{F290BF8B-A4AC-472D-B6F2-D312771FB30A}" sibTransId="{C097CB04-B64D-4CE7-AAA8-4D6E51178011}"/>
    <dgm:cxn modelId="{2DBAC823-A348-4000-B12B-F2673CBF282B}" type="presParOf" srcId="{188327FA-A3E5-4044-AE37-5897B490728A}" destId="{B0A41DA9-353B-4A4E-94E0-74D4397B9584}" srcOrd="0" destOrd="0" presId="urn:microsoft.com/office/officeart/2005/8/layout/hList7"/>
    <dgm:cxn modelId="{4DA0FC09-1B7B-46D9-84BA-A1179464EE96}" type="presParOf" srcId="{188327FA-A3E5-4044-AE37-5897B490728A}" destId="{3CB2BE4D-0872-4184-ABC3-20601F8693B6}" srcOrd="1" destOrd="0" presId="urn:microsoft.com/office/officeart/2005/8/layout/hList7"/>
    <dgm:cxn modelId="{54FC1519-4524-4409-93CF-2945CEA3786A}" type="presParOf" srcId="{3CB2BE4D-0872-4184-ABC3-20601F8693B6}" destId="{7B3718D4-AF80-4320-97BC-85FB8BB316DF}" srcOrd="0" destOrd="0" presId="urn:microsoft.com/office/officeart/2005/8/layout/hList7"/>
    <dgm:cxn modelId="{661CDDFD-D9FC-4036-B05D-6F120953BB79}" type="presParOf" srcId="{7B3718D4-AF80-4320-97BC-85FB8BB316DF}" destId="{9C56726F-AD97-44FF-8BB2-029E451A94C0}" srcOrd="0" destOrd="0" presId="urn:microsoft.com/office/officeart/2005/8/layout/hList7"/>
    <dgm:cxn modelId="{DCCA1285-337B-4CC7-8224-34E3B3B6EA24}" type="presParOf" srcId="{7B3718D4-AF80-4320-97BC-85FB8BB316DF}" destId="{32979A39-019C-4BA3-9E4D-B927818776A6}" srcOrd="1" destOrd="0" presId="urn:microsoft.com/office/officeart/2005/8/layout/hList7"/>
    <dgm:cxn modelId="{8374088F-2F5C-4FCE-BA03-237F76F54147}" type="presParOf" srcId="{7B3718D4-AF80-4320-97BC-85FB8BB316DF}" destId="{5A298524-132C-4FE9-B348-13170AB85DD5}" srcOrd="2" destOrd="0" presId="urn:microsoft.com/office/officeart/2005/8/layout/hList7"/>
    <dgm:cxn modelId="{0CB0A7CB-6418-4890-82A0-62A074D1A3A0}" type="presParOf" srcId="{7B3718D4-AF80-4320-97BC-85FB8BB316DF}" destId="{99D95848-CDCA-4CF5-8D99-3448D851AC2A}" srcOrd="3" destOrd="0" presId="urn:microsoft.com/office/officeart/2005/8/layout/hList7"/>
    <dgm:cxn modelId="{7832636A-596C-4563-AFFF-17086DB09A77}" type="presParOf" srcId="{3CB2BE4D-0872-4184-ABC3-20601F8693B6}" destId="{2FE4FF7D-8C49-4FEC-ABB0-560D6A452C75}" srcOrd="1" destOrd="0" presId="urn:microsoft.com/office/officeart/2005/8/layout/hList7"/>
    <dgm:cxn modelId="{65F1B520-1BF5-4F63-AEC3-C49B97EE6853}" type="presParOf" srcId="{3CB2BE4D-0872-4184-ABC3-20601F8693B6}" destId="{7E2CEBB0-DB8E-43D1-A78F-6B588E7904E0}" srcOrd="2" destOrd="0" presId="urn:microsoft.com/office/officeart/2005/8/layout/hList7"/>
    <dgm:cxn modelId="{6D7E80A3-1BCD-4A58-95E6-02916E21B506}" type="presParOf" srcId="{7E2CEBB0-DB8E-43D1-A78F-6B588E7904E0}" destId="{465D6A68-A9E9-4442-A73C-6AD45454E481}" srcOrd="0" destOrd="0" presId="urn:microsoft.com/office/officeart/2005/8/layout/hList7"/>
    <dgm:cxn modelId="{ED396820-22F3-4691-AA01-45CA9F5945CD}" type="presParOf" srcId="{7E2CEBB0-DB8E-43D1-A78F-6B588E7904E0}" destId="{056BD0A8-ADB9-45F1-978A-4229E5ABF5BC}" srcOrd="1" destOrd="0" presId="urn:microsoft.com/office/officeart/2005/8/layout/hList7"/>
    <dgm:cxn modelId="{9EAC58A6-4467-43DB-BA56-4B31F5AAD5A7}" type="presParOf" srcId="{7E2CEBB0-DB8E-43D1-A78F-6B588E7904E0}" destId="{2324F101-017E-4A8F-96DD-71CFD3950CFD}" srcOrd="2" destOrd="0" presId="urn:microsoft.com/office/officeart/2005/8/layout/hList7"/>
    <dgm:cxn modelId="{52E8B00D-A81F-469B-9B97-B421C7798B13}" type="presParOf" srcId="{7E2CEBB0-DB8E-43D1-A78F-6B588E7904E0}" destId="{AF47B1C4-B1E6-452A-8BD4-1018C8B9AFAD}" srcOrd="3" destOrd="0" presId="urn:microsoft.com/office/officeart/2005/8/layout/hList7"/>
    <dgm:cxn modelId="{A058D436-3140-4196-82C5-A06EC14D6024}" type="presParOf" srcId="{3CB2BE4D-0872-4184-ABC3-20601F8693B6}" destId="{8520417D-0063-459F-A148-A6259A434D83}" srcOrd="3" destOrd="0" presId="urn:microsoft.com/office/officeart/2005/8/layout/hList7"/>
    <dgm:cxn modelId="{49DFB3F6-EE91-4E19-9D40-83D35817BE86}" type="presParOf" srcId="{3CB2BE4D-0872-4184-ABC3-20601F8693B6}" destId="{2D2FD341-3AF7-488D-AF57-CD9C27A6762F}" srcOrd="4" destOrd="0" presId="urn:microsoft.com/office/officeart/2005/8/layout/hList7"/>
    <dgm:cxn modelId="{A443EB01-F9D4-47A2-9CC3-07F0CA1DA5C6}" type="presParOf" srcId="{2D2FD341-3AF7-488D-AF57-CD9C27A6762F}" destId="{2B22764A-B556-4E49-9C0D-2AD15EF3F637}" srcOrd="0" destOrd="0" presId="urn:microsoft.com/office/officeart/2005/8/layout/hList7"/>
    <dgm:cxn modelId="{685FD1F0-AD7A-4136-A977-CB15B6CA7663}" type="presParOf" srcId="{2D2FD341-3AF7-488D-AF57-CD9C27A6762F}" destId="{DF82115F-9285-48B1-AF81-6FB722F1DB61}" srcOrd="1" destOrd="0" presId="urn:microsoft.com/office/officeart/2005/8/layout/hList7"/>
    <dgm:cxn modelId="{511293C9-4966-4709-ACD3-8D433F41D180}" type="presParOf" srcId="{2D2FD341-3AF7-488D-AF57-CD9C27A6762F}" destId="{91742E1D-C2B3-4792-8CB3-8C4D84290D91}" srcOrd="2" destOrd="0" presId="urn:microsoft.com/office/officeart/2005/8/layout/hList7"/>
    <dgm:cxn modelId="{C6F75284-3C4E-42ED-829C-2926E758E808}" type="presParOf" srcId="{2D2FD341-3AF7-488D-AF57-CD9C27A6762F}" destId="{755AA3DF-EA84-41FB-B1A3-8D6B23D93450}" srcOrd="3" destOrd="0" presId="urn:microsoft.com/office/officeart/2005/8/layout/hList7"/>
    <dgm:cxn modelId="{09B3A246-D886-4E00-9C1B-86B47BE362BF}" type="presParOf" srcId="{3CB2BE4D-0872-4184-ABC3-20601F8693B6}" destId="{6E07B36A-AA89-4393-A856-D60B948950DB}" srcOrd="5" destOrd="0" presId="urn:microsoft.com/office/officeart/2005/8/layout/hList7"/>
    <dgm:cxn modelId="{66AD9B28-7126-46FB-9FC1-11E69850C172}" type="presParOf" srcId="{3CB2BE4D-0872-4184-ABC3-20601F8693B6}" destId="{AF8DC7D1-8EEC-4129-8210-9E144E5A2502}" srcOrd="6" destOrd="0" presId="urn:microsoft.com/office/officeart/2005/8/layout/hList7"/>
    <dgm:cxn modelId="{A055D666-03DE-4C33-AD6D-E8852F54FADA}" type="presParOf" srcId="{AF8DC7D1-8EEC-4129-8210-9E144E5A2502}" destId="{47F7FF18-3F31-4DD3-86E8-2F32C653F921}" srcOrd="0" destOrd="0" presId="urn:microsoft.com/office/officeart/2005/8/layout/hList7"/>
    <dgm:cxn modelId="{96174203-5634-4291-A578-726043AB8C0D}" type="presParOf" srcId="{AF8DC7D1-8EEC-4129-8210-9E144E5A2502}" destId="{89CEDAB9-275E-4B13-B076-0A47E3ACF8CB}" srcOrd="1" destOrd="0" presId="urn:microsoft.com/office/officeart/2005/8/layout/hList7"/>
    <dgm:cxn modelId="{43E7C94B-4220-4CEB-BBCC-510FC48685E9}" type="presParOf" srcId="{AF8DC7D1-8EEC-4129-8210-9E144E5A2502}" destId="{97C0B7FE-913E-4BE0-9F68-10FAFBC207BA}" srcOrd="2" destOrd="0" presId="urn:microsoft.com/office/officeart/2005/8/layout/hList7"/>
    <dgm:cxn modelId="{EF0C5797-2920-409E-BE2F-3F9D5DCEA893}" type="presParOf" srcId="{AF8DC7D1-8EEC-4129-8210-9E144E5A2502}" destId="{C329BC2B-AED9-4326-A909-F864E2FFE90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3E539B-21BF-482B-83AD-C20BF7F1819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E900086-9A04-4372-A773-975B4C39F157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2323A90-AF59-4718-AB1B-8E8F6F480A19}" type="parTrans" cxnId="{A8AA1FEC-E567-41FA-83B1-FB24C289FFE7}">
      <dgm:prSet/>
      <dgm:spPr/>
      <dgm:t>
        <a:bodyPr/>
        <a:lstStyle/>
        <a:p>
          <a:endParaRPr lang="zh-TW" altLang="en-US"/>
        </a:p>
      </dgm:t>
    </dgm:pt>
    <dgm:pt modelId="{9238A412-7D0A-4327-AF75-6C3EB6575933}" type="sibTrans" cxnId="{A8AA1FEC-E567-41FA-83B1-FB24C289FFE7}">
      <dgm:prSet/>
      <dgm:spPr/>
      <dgm:t>
        <a:bodyPr/>
        <a:lstStyle/>
        <a:p>
          <a:endParaRPr lang="zh-TW" altLang="en-US"/>
        </a:p>
      </dgm:t>
    </dgm:pt>
    <dgm:pt modelId="{874FFFB5-15E2-404E-B423-4A37B8A98FB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312EA9E-3044-40AA-8828-6142036D4518}" type="parTrans" cxnId="{C5FDD4CF-D96C-4BB2-AE10-66979FC125C1}">
      <dgm:prSet/>
      <dgm:spPr/>
      <dgm:t>
        <a:bodyPr/>
        <a:lstStyle/>
        <a:p>
          <a:endParaRPr lang="zh-TW" altLang="en-US"/>
        </a:p>
      </dgm:t>
    </dgm:pt>
    <dgm:pt modelId="{4FDB12B3-2F79-4304-974C-368278449CB5}" type="sibTrans" cxnId="{C5FDD4CF-D96C-4BB2-AE10-66979FC125C1}">
      <dgm:prSet/>
      <dgm:spPr/>
      <dgm:t>
        <a:bodyPr/>
        <a:lstStyle/>
        <a:p>
          <a:endParaRPr lang="zh-TW" altLang="en-US"/>
        </a:p>
      </dgm:t>
    </dgm:pt>
    <dgm:pt modelId="{C89F55DD-9710-4690-BF5A-567B638FB25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DA41623-C6FC-4AB3-8DE3-885A3B33FA1A}" type="parTrans" cxnId="{87CD846B-CCD5-40F4-9C34-453C6B3678A0}">
      <dgm:prSet/>
      <dgm:spPr/>
      <dgm:t>
        <a:bodyPr/>
        <a:lstStyle/>
        <a:p>
          <a:endParaRPr lang="zh-TW" altLang="en-US"/>
        </a:p>
      </dgm:t>
    </dgm:pt>
    <dgm:pt modelId="{10660D07-4671-4D6B-AF61-0AA8CC1EB9BE}" type="sibTrans" cxnId="{87CD846B-CCD5-40F4-9C34-453C6B3678A0}">
      <dgm:prSet/>
      <dgm:spPr/>
      <dgm:t>
        <a:bodyPr/>
        <a:lstStyle/>
        <a:p>
          <a:endParaRPr lang="zh-TW" altLang="en-US"/>
        </a:p>
      </dgm:t>
    </dgm:pt>
    <dgm:pt modelId="{0F620793-680F-489C-A133-3B6CF70B9D1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B35FB7F-C0F7-4FA9-94EA-BCE58FC0D073}" type="parTrans" cxnId="{016E0EDB-6FFE-42F4-A949-7FA26007544C}">
      <dgm:prSet/>
      <dgm:spPr/>
      <dgm:t>
        <a:bodyPr/>
        <a:lstStyle/>
        <a:p>
          <a:endParaRPr lang="zh-TW" altLang="en-US"/>
        </a:p>
      </dgm:t>
    </dgm:pt>
    <dgm:pt modelId="{570ABF93-25B2-406B-B5CE-1EA8877F0011}" type="sibTrans" cxnId="{016E0EDB-6FFE-42F4-A949-7FA26007544C}">
      <dgm:prSet/>
      <dgm:spPr/>
      <dgm:t>
        <a:bodyPr/>
        <a:lstStyle/>
        <a:p>
          <a:endParaRPr lang="zh-TW" altLang="en-US"/>
        </a:p>
      </dgm:t>
    </dgm:pt>
    <dgm:pt modelId="{626FCF3F-6A48-4866-87BC-9164A20FADD4}" type="pres">
      <dgm:prSet presAssocID="{B13E539B-21BF-482B-83AD-C20BF7F18198}" presName="rootNode" presStyleCnt="0">
        <dgm:presLayoutVars>
          <dgm:chMax/>
          <dgm:chPref/>
          <dgm:dir/>
          <dgm:animLvl val="lvl"/>
        </dgm:presLayoutVars>
      </dgm:prSet>
      <dgm:spPr/>
    </dgm:pt>
    <dgm:pt modelId="{0AAFE95C-38B0-498E-8ED3-357008F53E6B}" type="pres">
      <dgm:prSet presAssocID="{CE900086-9A04-4372-A773-975B4C39F157}" presName="composite" presStyleCnt="0"/>
      <dgm:spPr/>
    </dgm:pt>
    <dgm:pt modelId="{002D709D-C75F-4B15-A626-6E5ADF80A9E2}" type="pres">
      <dgm:prSet presAssocID="{CE900086-9A04-4372-A773-975B4C39F15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FF86EE6-1DBA-42ED-9D59-3F0CACA7402C}" type="pres">
      <dgm:prSet presAssocID="{CE900086-9A04-4372-A773-975B4C39F15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1D040F-CF47-4F6F-84DC-5AFFDA7F7EFD}" type="pres">
      <dgm:prSet presAssocID="{CE900086-9A04-4372-A773-975B4C39F15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2959481-8CA6-4D12-A22A-87347A34413E}" type="pres">
      <dgm:prSet presAssocID="{9238A412-7D0A-4327-AF75-6C3EB6575933}" presName="sibTrans" presStyleCnt="0"/>
      <dgm:spPr/>
    </dgm:pt>
    <dgm:pt modelId="{EC68DAA9-C2B8-4061-B21D-4FD715795667}" type="pres">
      <dgm:prSet presAssocID="{C89F55DD-9710-4690-BF5A-567B638FB254}" presName="composite" presStyleCnt="0"/>
      <dgm:spPr/>
    </dgm:pt>
    <dgm:pt modelId="{7EBB8951-908E-4BD6-A6CB-83E0898ADF66}" type="pres">
      <dgm:prSet presAssocID="{C89F55DD-9710-4690-BF5A-567B638FB254}" presName="ParentText" presStyleLbl="node1" presStyleIdx="1" presStyleCnt="2" custLinFactNeighborX="-1702" custLinFactNeighborY="874">
        <dgm:presLayoutVars>
          <dgm:chMax val="1"/>
          <dgm:chPref val="1"/>
          <dgm:bulletEnabled val="1"/>
        </dgm:presLayoutVars>
      </dgm:prSet>
      <dgm:spPr/>
    </dgm:pt>
    <dgm:pt modelId="{B5655237-2CAB-462B-8B43-10A73D5BA756}" type="pres">
      <dgm:prSet presAssocID="{C89F55DD-9710-4690-BF5A-567B638FB25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16E576E-E3F1-478A-B455-D4BD45615553}" type="pres">
      <dgm:prSet presAssocID="{C89F55DD-9710-4690-BF5A-567B638FB25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8AA1FEC-E567-41FA-83B1-FB24C289FFE7}" srcId="{B13E539B-21BF-482B-83AD-C20BF7F18198}" destId="{CE900086-9A04-4372-A773-975B4C39F157}" srcOrd="0" destOrd="0" parTransId="{B2323A90-AF59-4718-AB1B-8E8F6F480A19}" sibTransId="{9238A412-7D0A-4327-AF75-6C3EB6575933}"/>
    <dgm:cxn modelId="{ABF1FB7A-2582-4A09-85A5-4C5FC70650A3}" type="presOf" srcId="{B13E539B-21BF-482B-83AD-C20BF7F18198}" destId="{626FCF3F-6A48-4866-87BC-9164A20FADD4}" srcOrd="0" destOrd="0" presId="urn:microsoft.com/office/officeart/2008/layout/TitledPictureBlocks"/>
    <dgm:cxn modelId="{C617C73F-51E8-4F66-8E61-364931D0BD5C}" type="presOf" srcId="{0F620793-680F-489C-A133-3B6CF70B9D14}" destId="{916E576E-E3F1-478A-B455-D4BD45615553}" srcOrd="0" destOrd="0" presId="urn:microsoft.com/office/officeart/2008/layout/TitledPictureBlocks"/>
    <dgm:cxn modelId="{8AB0F5DB-20BF-4328-8460-6EC168F6E8B2}" type="presOf" srcId="{CE900086-9A04-4372-A773-975B4C39F157}" destId="{002D709D-C75F-4B15-A626-6E5ADF80A9E2}" srcOrd="0" destOrd="0" presId="urn:microsoft.com/office/officeart/2008/layout/TitledPictureBlocks"/>
    <dgm:cxn modelId="{3C8D70D4-B73E-4D95-BC72-7F96BF34D160}" type="presOf" srcId="{874FFFB5-15E2-404E-B423-4A37B8A98FB0}" destId="{171D040F-CF47-4F6F-84DC-5AFFDA7F7EFD}" srcOrd="0" destOrd="0" presId="urn:microsoft.com/office/officeart/2008/layout/TitledPictureBlocks"/>
    <dgm:cxn modelId="{87CD846B-CCD5-40F4-9C34-453C6B3678A0}" srcId="{B13E539B-21BF-482B-83AD-C20BF7F18198}" destId="{C89F55DD-9710-4690-BF5A-567B638FB254}" srcOrd="1" destOrd="0" parTransId="{ADA41623-C6FC-4AB3-8DE3-885A3B33FA1A}" sibTransId="{10660D07-4671-4D6B-AF61-0AA8CC1EB9BE}"/>
    <dgm:cxn modelId="{016E0EDB-6FFE-42F4-A949-7FA26007544C}" srcId="{C89F55DD-9710-4690-BF5A-567B638FB254}" destId="{0F620793-680F-489C-A133-3B6CF70B9D14}" srcOrd="0" destOrd="0" parTransId="{5B35FB7F-C0F7-4FA9-94EA-BCE58FC0D073}" sibTransId="{570ABF93-25B2-406B-B5CE-1EA8877F0011}"/>
    <dgm:cxn modelId="{CC1C9751-53D7-4B87-BE8D-758B51E25773}" type="presOf" srcId="{C89F55DD-9710-4690-BF5A-567B638FB254}" destId="{7EBB8951-908E-4BD6-A6CB-83E0898ADF66}" srcOrd="0" destOrd="0" presId="urn:microsoft.com/office/officeart/2008/layout/TitledPictureBlocks"/>
    <dgm:cxn modelId="{C5FDD4CF-D96C-4BB2-AE10-66979FC125C1}" srcId="{CE900086-9A04-4372-A773-975B4C39F157}" destId="{874FFFB5-15E2-404E-B423-4A37B8A98FB0}" srcOrd="0" destOrd="0" parTransId="{0312EA9E-3044-40AA-8828-6142036D4518}" sibTransId="{4FDB12B3-2F79-4304-974C-368278449CB5}"/>
    <dgm:cxn modelId="{C369BCC1-AE19-46AF-B826-C8F0DBDFF32A}" type="presParOf" srcId="{626FCF3F-6A48-4866-87BC-9164A20FADD4}" destId="{0AAFE95C-38B0-498E-8ED3-357008F53E6B}" srcOrd="0" destOrd="0" presId="urn:microsoft.com/office/officeart/2008/layout/TitledPictureBlocks"/>
    <dgm:cxn modelId="{8ADF3017-6A86-4588-9DFF-60BDE6883F4B}" type="presParOf" srcId="{0AAFE95C-38B0-498E-8ED3-357008F53E6B}" destId="{002D709D-C75F-4B15-A626-6E5ADF80A9E2}" srcOrd="0" destOrd="0" presId="urn:microsoft.com/office/officeart/2008/layout/TitledPictureBlocks"/>
    <dgm:cxn modelId="{95F29483-E436-45DF-94B6-BC4876251666}" type="presParOf" srcId="{0AAFE95C-38B0-498E-8ED3-357008F53E6B}" destId="{0FF86EE6-1DBA-42ED-9D59-3F0CACA7402C}" srcOrd="1" destOrd="0" presId="urn:microsoft.com/office/officeart/2008/layout/TitledPictureBlocks"/>
    <dgm:cxn modelId="{70509E0C-B00E-4C20-8F94-6376C8B4519B}" type="presParOf" srcId="{0AAFE95C-38B0-498E-8ED3-357008F53E6B}" destId="{171D040F-CF47-4F6F-84DC-5AFFDA7F7EFD}" srcOrd="2" destOrd="0" presId="urn:microsoft.com/office/officeart/2008/layout/TitledPictureBlocks"/>
    <dgm:cxn modelId="{859615DA-14A0-4FE4-AD61-6D2C01D41257}" type="presParOf" srcId="{626FCF3F-6A48-4866-87BC-9164A20FADD4}" destId="{52959481-8CA6-4D12-A22A-87347A34413E}" srcOrd="1" destOrd="0" presId="urn:microsoft.com/office/officeart/2008/layout/TitledPictureBlocks"/>
    <dgm:cxn modelId="{8DAA9AB4-8AD3-40F8-B943-BB85EF65616E}" type="presParOf" srcId="{626FCF3F-6A48-4866-87BC-9164A20FADD4}" destId="{EC68DAA9-C2B8-4061-B21D-4FD715795667}" srcOrd="2" destOrd="0" presId="urn:microsoft.com/office/officeart/2008/layout/TitledPictureBlocks"/>
    <dgm:cxn modelId="{41AC727B-0A2E-48F8-BD46-B54535D56518}" type="presParOf" srcId="{EC68DAA9-C2B8-4061-B21D-4FD715795667}" destId="{7EBB8951-908E-4BD6-A6CB-83E0898ADF66}" srcOrd="0" destOrd="0" presId="urn:microsoft.com/office/officeart/2008/layout/TitledPictureBlocks"/>
    <dgm:cxn modelId="{F27863A6-7A9D-4C7B-B544-25050FC365A0}" type="presParOf" srcId="{EC68DAA9-C2B8-4061-B21D-4FD715795667}" destId="{B5655237-2CAB-462B-8B43-10A73D5BA756}" srcOrd="1" destOrd="0" presId="urn:microsoft.com/office/officeart/2008/layout/TitledPictureBlocks"/>
    <dgm:cxn modelId="{FC52FBFB-71BB-45B5-A9BD-298F448574FA}" type="presParOf" srcId="{EC68DAA9-C2B8-4061-B21D-4FD715795667}" destId="{916E576E-E3F1-478A-B455-D4BD4561555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BEAF34-F2D2-4153-91A6-200C211E179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E0E5EDA-CFC3-4981-B667-96613E79185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B0FE9E10-5936-4156-9D7C-3A28978AE3E3}" type="parTrans" cxnId="{ED7648EF-6574-4E24-A68D-5BE44F484653}">
      <dgm:prSet/>
      <dgm:spPr/>
      <dgm:t>
        <a:bodyPr/>
        <a:lstStyle/>
        <a:p>
          <a:endParaRPr lang="zh-TW" altLang="en-US"/>
        </a:p>
      </dgm:t>
    </dgm:pt>
    <dgm:pt modelId="{5183D31B-10F8-4BD6-AB1F-05B308F9E704}" type="sibTrans" cxnId="{ED7648EF-6574-4E24-A68D-5BE44F484653}">
      <dgm:prSet/>
      <dgm:spPr/>
      <dgm:t>
        <a:bodyPr/>
        <a:lstStyle/>
        <a:p>
          <a:endParaRPr lang="zh-TW" altLang="en-US"/>
        </a:p>
      </dgm:t>
    </dgm:pt>
    <dgm:pt modelId="{1B08FA56-75ED-43FA-B979-BE0C8EE0357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FA6DA7DD-784F-4018-AC42-D538A0E388F0}" type="parTrans" cxnId="{93EAF49A-CA3B-42AF-AB3D-07D75157DF77}">
      <dgm:prSet/>
      <dgm:spPr/>
      <dgm:t>
        <a:bodyPr/>
        <a:lstStyle/>
        <a:p>
          <a:endParaRPr lang="zh-TW" altLang="en-US"/>
        </a:p>
      </dgm:t>
    </dgm:pt>
    <dgm:pt modelId="{890EE50E-10FA-4C94-A6CD-FB92DF6DC780}" type="sibTrans" cxnId="{93EAF49A-CA3B-42AF-AB3D-07D75157DF77}">
      <dgm:prSet/>
      <dgm:spPr/>
      <dgm:t>
        <a:bodyPr/>
        <a:lstStyle/>
        <a:p>
          <a:endParaRPr lang="zh-TW" altLang="en-US"/>
        </a:p>
      </dgm:t>
    </dgm:pt>
    <dgm:pt modelId="{0E24AA00-975B-46B4-920C-2C360FD5D94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8FD441F-D1D9-4975-9853-8DC647ABDFDA}" type="parTrans" cxnId="{769A01D6-5332-40CB-913B-7E337B2A932D}">
      <dgm:prSet/>
      <dgm:spPr/>
      <dgm:t>
        <a:bodyPr/>
        <a:lstStyle/>
        <a:p>
          <a:endParaRPr lang="zh-TW" altLang="en-US"/>
        </a:p>
      </dgm:t>
    </dgm:pt>
    <dgm:pt modelId="{1BC54B09-16CD-42BF-B7C4-A4D4DAEF1BA4}" type="sibTrans" cxnId="{769A01D6-5332-40CB-913B-7E337B2A932D}">
      <dgm:prSet/>
      <dgm:spPr/>
      <dgm:t>
        <a:bodyPr/>
        <a:lstStyle/>
        <a:p>
          <a:endParaRPr lang="zh-TW" altLang="en-US"/>
        </a:p>
      </dgm:t>
    </dgm:pt>
    <dgm:pt modelId="{3255EA9A-ABDE-4284-B59B-E7C92494903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460A6DA-007D-4385-B9BD-43D31949326E}" type="parTrans" cxnId="{576836C5-BF48-4753-AF9C-25B5E11AFC0B}">
      <dgm:prSet/>
      <dgm:spPr/>
      <dgm:t>
        <a:bodyPr/>
        <a:lstStyle/>
        <a:p>
          <a:endParaRPr lang="zh-TW" altLang="en-US"/>
        </a:p>
      </dgm:t>
    </dgm:pt>
    <dgm:pt modelId="{0DBBB928-01A4-499D-A29F-8F60DA395F92}" type="sibTrans" cxnId="{576836C5-BF48-4753-AF9C-25B5E11AFC0B}">
      <dgm:prSet/>
      <dgm:spPr/>
      <dgm:t>
        <a:bodyPr/>
        <a:lstStyle/>
        <a:p>
          <a:endParaRPr lang="zh-TW" altLang="en-US"/>
        </a:p>
      </dgm:t>
    </dgm:pt>
    <dgm:pt modelId="{E1D9542B-825E-4CF0-96AF-B99266A0C63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CA72383-5488-49A6-B6F8-D44F8D22C3EC}" type="parTrans" cxnId="{4729D006-D330-442A-A350-B24501D8F5CD}">
      <dgm:prSet/>
      <dgm:spPr/>
      <dgm:t>
        <a:bodyPr/>
        <a:lstStyle/>
        <a:p>
          <a:endParaRPr lang="zh-TW" altLang="en-US"/>
        </a:p>
      </dgm:t>
    </dgm:pt>
    <dgm:pt modelId="{5ECCD363-B8AC-4267-806D-9037BDAD5708}" type="sibTrans" cxnId="{4729D006-D330-442A-A350-B24501D8F5CD}">
      <dgm:prSet/>
      <dgm:spPr/>
      <dgm:t>
        <a:bodyPr/>
        <a:lstStyle/>
        <a:p>
          <a:endParaRPr lang="zh-TW" altLang="en-US"/>
        </a:p>
      </dgm:t>
    </dgm:pt>
    <dgm:pt modelId="{4FC35483-694C-432F-B4B3-036533D984E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172BEB2-2B87-47B4-85C8-544ECDBE27B6}" type="parTrans" cxnId="{2196417C-EE90-4DE2-8135-1C03D3E9DF13}">
      <dgm:prSet/>
      <dgm:spPr/>
      <dgm:t>
        <a:bodyPr/>
        <a:lstStyle/>
        <a:p>
          <a:endParaRPr lang="zh-TW" altLang="en-US"/>
        </a:p>
      </dgm:t>
    </dgm:pt>
    <dgm:pt modelId="{58CC03BA-4F32-4906-9CC6-49580C7B0792}" type="sibTrans" cxnId="{2196417C-EE90-4DE2-8135-1C03D3E9DF13}">
      <dgm:prSet/>
      <dgm:spPr/>
      <dgm:t>
        <a:bodyPr/>
        <a:lstStyle/>
        <a:p>
          <a:endParaRPr lang="zh-TW" altLang="en-US"/>
        </a:p>
      </dgm:t>
    </dgm:pt>
    <dgm:pt modelId="{5669B0D0-F21C-4F89-95AC-0656E4F9248C}" type="pres">
      <dgm:prSet presAssocID="{91BEAF34-F2D2-4153-91A6-200C211E179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D6EED81-E1FA-4CD8-B079-0DAB76FC26FC}" type="pres">
      <dgm:prSet presAssocID="{91BEAF34-F2D2-4153-91A6-200C211E1793}" presName="cycle" presStyleCnt="0"/>
      <dgm:spPr/>
    </dgm:pt>
    <dgm:pt modelId="{F13416AF-412D-4DF0-945B-0AB291CF6478}" type="pres">
      <dgm:prSet presAssocID="{91BEAF34-F2D2-4153-91A6-200C211E1793}" presName="centerShape" presStyleCnt="0"/>
      <dgm:spPr/>
    </dgm:pt>
    <dgm:pt modelId="{2EB93B5D-9BE8-4973-B5CF-8960F30CF2D6}" type="pres">
      <dgm:prSet presAssocID="{91BEAF34-F2D2-4153-91A6-200C211E1793}" presName="connSite" presStyleLbl="node1" presStyleIdx="0" presStyleCnt="3"/>
      <dgm:spPr/>
    </dgm:pt>
    <dgm:pt modelId="{F1B67656-8F8F-45EB-AB5F-95DE4323C3F4}" type="pres">
      <dgm:prSet presAssocID="{91BEAF34-F2D2-4153-91A6-200C211E179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7197F28-6088-4EB7-A110-83BC447D8618}" type="pres">
      <dgm:prSet presAssocID="{B0FE9E10-5936-4156-9D7C-3A28978AE3E3}" presName="Name25" presStyleLbl="parChTrans1D1" presStyleIdx="0" presStyleCnt="2"/>
      <dgm:spPr/>
    </dgm:pt>
    <dgm:pt modelId="{2E027543-DAF8-43E2-9690-CF1CD7209A46}" type="pres">
      <dgm:prSet presAssocID="{DE0E5EDA-CFC3-4981-B667-96613E791857}" presName="node" presStyleCnt="0"/>
      <dgm:spPr/>
    </dgm:pt>
    <dgm:pt modelId="{6BC9FD49-B7F1-4613-8F01-AB8F4C059736}" type="pres">
      <dgm:prSet presAssocID="{DE0E5EDA-CFC3-4981-B667-96613E79185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BEA50B8-171E-4C1B-99ED-739410CC78E1}" type="pres">
      <dgm:prSet presAssocID="{DE0E5EDA-CFC3-4981-B667-96613E791857}" presName="childNode" presStyleLbl="revTx" presStyleIdx="0" presStyleCnt="2">
        <dgm:presLayoutVars>
          <dgm:bulletEnabled val="1"/>
        </dgm:presLayoutVars>
      </dgm:prSet>
      <dgm:spPr/>
    </dgm:pt>
    <dgm:pt modelId="{4E857A3C-1F02-4869-8D36-FEF39CBB344B}" type="pres">
      <dgm:prSet presAssocID="{C460A6DA-007D-4385-B9BD-43D31949326E}" presName="Name25" presStyleLbl="parChTrans1D1" presStyleIdx="1" presStyleCnt="2"/>
      <dgm:spPr/>
    </dgm:pt>
    <dgm:pt modelId="{DD7B1C70-D91E-447F-8C4B-2B1B0FB3CD05}" type="pres">
      <dgm:prSet presAssocID="{3255EA9A-ABDE-4284-B59B-E7C924949030}" presName="node" presStyleCnt="0"/>
      <dgm:spPr/>
    </dgm:pt>
    <dgm:pt modelId="{E26C1594-B6C5-4130-B56F-826DF8B67F45}" type="pres">
      <dgm:prSet presAssocID="{3255EA9A-ABDE-4284-B59B-E7C92494903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2D79B3E-8312-4B2F-85D2-01D48BE46213}" type="pres">
      <dgm:prSet presAssocID="{3255EA9A-ABDE-4284-B59B-E7C92494903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3EAF49A-CA3B-42AF-AB3D-07D75157DF77}" srcId="{DE0E5EDA-CFC3-4981-B667-96613E791857}" destId="{1B08FA56-75ED-43FA-B979-BE0C8EE03579}" srcOrd="0" destOrd="0" parTransId="{FA6DA7DD-784F-4018-AC42-D538A0E388F0}" sibTransId="{890EE50E-10FA-4C94-A6CD-FB92DF6DC780}"/>
    <dgm:cxn modelId="{769A01D6-5332-40CB-913B-7E337B2A932D}" srcId="{DE0E5EDA-CFC3-4981-B667-96613E791857}" destId="{0E24AA00-975B-46B4-920C-2C360FD5D94E}" srcOrd="1" destOrd="0" parTransId="{28FD441F-D1D9-4975-9853-8DC647ABDFDA}" sibTransId="{1BC54B09-16CD-42BF-B7C4-A4D4DAEF1BA4}"/>
    <dgm:cxn modelId="{4AD0E8C8-3385-4E7A-B49F-BE8DF764BAAD}" type="presOf" srcId="{1B08FA56-75ED-43FA-B979-BE0C8EE03579}" destId="{7BEA50B8-171E-4C1B-99ED-739410CC78E1}" srcOrd="0" destOrd="0" presId="urn:microsoft.com/office/officeart/2005/8/layout/radial2"/>
    <dgm:cxn modelId="{91F5CA43-F972-4B35-B35D-C95D7F82B9FE}" type="presOf" srcId="{0E24AA00-975B-46B4-920C-2C360FD5D94E}" destId="{7BEA50B8-171E-4C1B-99ED-739410CC78E1}" srcOrd="0" destOrd="1" presId="urn:microsoft.com/office/officeart/2005/8/layout/radial2"/>
    <dgm:cxn modelId="{29075B6C-DE0B-4FB7-AC91-EE50FE684347}" type="presOf" srcId="{DE0E5EDA-CFC3-4981-B667-96613E791857}" destId="{6BC9FD49-B7F1-4613-8F01-AB8F4C059736}" srcOrd="0" destOrd="0" presId="urn:microsoft.com/office/officeart/2005/8/layout/radial2"/>
    <dgm:cxn modelId="{9FDE3FA5-EBF2-49A2-9493-3CFD4E8644FB}" type="presOf" srcId="{3255EA9A-ABDE-4284-B59B-E7C924949030}" destId="{E26C1594-B6C5-4130-B56F-826DF8B67F45}" srcOrd="0" destOrd="0" presId="urn:microsoft.com/office/officeart/2005/8/layout/radial2"/>
    <dgm:cxn modelId="{ED7648EF-6574-4E24-A68D-5BE44F484653}" srcId="{91BEAF34-F2D2-4153-91A6-200C211E1793}" destId="{DE0E5EDA-CFC3-4981-B667-96613E791857}" srcOrd="0" destOrd="0" parTransId="{B0FE9E10-5936-4156-9D7C-3A28978AE3E3}" sibTransId="{5183D31B-10F8-4BD6-AB1F-05B308F9E704}"/>
    <dgm:cxn modelId="{4729D006-D330-442A-A350-B24501D8F5CD}" srcId="{3255EA9A-ABDE-4284-B59B-E7C924949030}" destId="{E1D9542B-825E-4CF0-96AF-B99266A0C631}" srcOrd="0" destOrd="0" parTransId="{6CA72383-5488-49A6-B6F8-D44F8D22C3EC}" sibTransId="{5ECCD363-B8AC-4267-806D-9037BDAD5708}"/>
    <dgm:cxn modelId="{2196417C-EE90-4DE2-8135-1C03D3E9DF13}" srcId="{3255EA9A-ABDE-4284-B59B-E7C924949030}" destId="{4FC35483-694C-432F-B4B3-036533D984E6}" srcOrd="1" destOrd="0" parTransId="{4172BEB2-2B87-47B4-85C8-544ECDBE27B6}" sibTransId="{58CC03BA-4F32-4906-9CC6-49580C7B0792}"/>
    <dgm:cxn modelId="{82C2A98F-E1AC-4CAE-8C99-DADB07A8E1EF}" type="presOf" srcId="{91BEAF34-F2D2-4153-91A6-200C211E1793}" destId="{5669B0D0-F21C-4F89-95AC-0656E4F9248C}" srcOrd="0" destOrd="0" presId="urn:microsoft.com/office/officeart/2005/8/layout/radial2"/>
    <dgm:cxn modelId="{865AF299-D495-4E12-B559-0BA8EA6A812B}" type="presOf" srcId="{C460A6DA-007D-4385-B9BD-43D31949326E}" destId="{4E857A3C-1F02-4869-8D36-FEF39CBB344B}" srcOrd="0" destOrd="0" presId="urn:microsoft.com/office/officeart/2005/8/layout/radial2"/>
    <dgm:cxn modelId="{0218508B-D4C8-4ED4-A708-469C2573274D}" type="presOf" srcId="{4FC35483-694C-432F-B4B3-036533D984E6}" destId="{F2D79B3E-8312-4B2F-85D2-01D48BE46213}" srcOrd="0" destOrd="1" presId="urn:microsoft.com/office/officeart/2005/8/layout/radial2"/>
    <dgm:cxn modelId="{C2A66143-5FD4-47EC-97AC-3463030A54D2}" type="presOf" srcId="{E1D9542B-825E-4CF0-96AF-B99266A0C631}" destId="{F2D79B3E-8312-4B2F-85D2-01D48BE46213}" srcOrd="0" destOrd="0" presId="urn:microsoft.com/office/officeart/2005/8/layout/radial2"/>
    <dgm:cxn modelId="{576836C5-BF48-4753-AF9C-25B5E11AFC0B}" srcId="{91BEAF34-F2D2-4153-91A6-200C211E1793}" destId="{3255EA9A-ABDE-4284-B59B-E7C924949030}" srcOrd="1" destOrd="0" parTransId="{C460A6DA-007D-4385-B9BD-43D31949326E}" sibTransId="{0DBBB928-01A4-499D-A29F-8F60DA395F92}"/>
    <dgm:cxn modelId="{1BCB037E-9A3D-4DAB-AC6D-A4B88F0219D0}" type="presOf" srcId="{B0FE9E10-5936-4156-9D7C-3A28978AE3E3}" destId="{D7197F28-6088-4EB7-A110-83BC447D8618}" srcOrd="0" destOrd="0" presId="urn:microsoft.com/office/officeart/2005/8/layout/radial2"/>
    <dgm:cxn modelId="{F6DF5650-8E48-4897-A8AA-6C2C09048109}" type="presParOf" srcId="{5669B0D0-F21C-4F89-95AC-0656E4F9248C}" destId="{3D6EED81-E1FA-4CD8-B079-0DAB76FC26FC}" srcOrd="0" destOrd="0" presId="urn:microsoft.com/office/officeart/2005/8/layout/radial2"/>
    <dgm:cxn modelId="{C2E7BF89-F9E7-437F-A18A-E0B1C84BCC1D}" type="presParOf" srcId="{3D6EED81-E1FA-4CD8-B079-0DAB76FC26FC}" destId="{F13416AF-412D-4DF0-945B-0AB291CF6478}" srcOrd="0" destOrd="0" presId="urn:microsoft.com/office/officeart/2005/8/layout/radial2"/>
    <dgm:cxn modelId="{BD294FF5-79F3-4657-A929-6BA6D40D0CE3}" type="presParOf" srcId="{F13416AF-412D-4DF0-945B-0AB291CF6478}" destId="{2EB93B5D-9BE8-4973-B5CF-8960F30CF2D6}" srcOrd="0" destOrd="0" presId="urn:microsoft.com/office/officeart/2005/8/layout/radial2"/>
    <dgm:cxn modelId="{8436B37E-4114-4B32-A96E-C02D5C85ECE2}" type="presParOf" srcId="{F13416AF-412D-4DF0-945B-0AB291CF6478}" destId="{F1B67656-8F8F-45EB-AB5F-95DE4323C3F4}" srcOrd="1" destOrd="0" presId="urn:microsoft.com/office/officeart/2005/8/layout/radial2"/>
    <dgm:cxn modelId="{72148B3B-C177-4E34-88D9-A1D7C3CCDD8E}" type="presParOf" srcId="{3D6EED81-E1FA-4CD8-B079-0DAB76FC26FC}" destId="{D7197F28-6088-4EB7-A110-83BC447D8618}" srcOrd="1" destOrd="0" presId="urn:microsoft.com/office/officeart/2005/8/layout/radial2"/>
    <dgm:cxn modelId="{79C3A63E-6268-441C-B360-4FCEC5FB977F}" type="presParOf" srcId="{3D6EED81-E1FA-4CD8-B079-0DAB76FC26FC}" destId="{2E027543-DAF8-43E2-9690-CF1CD7209A46}" srcOrd="2" destOrd="0" presId="urn:microsoft.com/office/officeart/2005/8/layout/radial2"/>
    <dgm:cxn modelId="{1ECAD18B-E21A-4ECB-95FC-DD95D957BD69}" type="presParOf" srcId="{2E027543-DAF8-43E2-9690-CF1CD7209A46}" destId="{6BC9FD49-B7F1-4613-8F01-AB8F4C059736}" srcOrd="0" destOrd="0" presId="urn:microsoft.com/office/officeart/2005/8/layout/radial2"/>
    <dgm:cxn modelId="{8CEC9BC4-6C1B-44B4-A0AC-FE6FFE80DF8C}" type="presParOf" srcId="{2E027543-DAF8-43E2-9690-CF1CD7209A46}" destId="{7BEA50B8-171E-4C1B-99ED-739410CC78E1}" srcOrd="1" destOrd="0" presId="urn:microsoft.com/office/officeart/2005/8/layout/radial2"/>
    <dgm:cxn modelId="{267C6FDF-F133-494C-9828-2FCB4F8763FE}" type="presParOf" srcId="{3D6EED81-E1FA-4CD8-B079-0DAB76FC26FC}" destId="{4E857A3C-1F02-4869-8D36-FEF39CBB344B}" srcOrd="3" destOrd="0" presId="urn:microsoft.com/office/officeart/2005/8/layout/radial2"/>
    <dgm:cxn modelId="{6659B736-0791-4FE7-98E1-F1743EAB1DFD}" type="presParOf" srcId="{3D6EED81-E1FA-4CD8-B079-0DAB76FC26FC}" destId="{DD7B1C70-D91E-447F-8C4B-2B1B0FB3CD05}" srcOrd="4" destOrd="0" presId="urn:microsoft.com/office/officeart/2005/8/layout/radial2"/>
    <dgm:cxn modelId="{B664AA27-6C3C-4E4D-9101-A06DA086E5C1}" type="presParOf" srcId="{DD7B1C70-D91E-447F-8C4B-2B1B0FB3CD05}" destId="{E26C1594-B6C5-4130-B56F-826DF8B67F45}" srcOrd="0" destOrd="0" presId="urn:microsoft.com/office/officeart/2005/8/layout/radial2"/>
    <dgm:cxn modelId="{14D9890E-279D-434E-8376-854F297CAEB3}" type="presParOf" srcId="{DD7B1C70-D91E-447F-8C4B-2B1B0FB3CD05}" destId="{F2D79B3E-8312-4B2F-85D2-01D48BE4621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6726F-AD97-44FF-8BB2-029E451A94C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9D95848-CDCA-4CF5-8D99-3448D851AC2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65D6A68-A9E9-4442-A73C-6AD45454E48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F47B1C4-B1E6-452A-8BD4-1018C8B9AFA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B22764A-B556-4E49-9C0D-2AD15EF3F63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55AA3DF-EA84-41FB-B1A3-8D6B23D9345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F7FF18-3F31-4DD3-86E8-2F32C653F92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329BC2B-AED9-4326-A909-F864E2FFE90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A41DA9-353B-4A4E-94E0-74D4397B958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86EE6-1DBA-42ED-9D59-3F0CACA7402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D040F-CF47-4F6F-84DC-5AFFDA7F7EF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02D709D-C75F-4B15-A626-6E5ADF80A9E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B5655237-2CAB-462B-8B43-10A73D5BA75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6E576E-E3F1-478A-B455-D4BD4561555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EBB8951-908E-4BD6-A6CB-83E0898ADF66}">
      <dsp:nvSpPr>
        <dsp:cNvPr id="0" name=""/>
        <dsp:cNvSpPr/>
      </dsp:nvSpPr>
      <dsp:spPr>
        <a:xfrm>
          <a:off x="4330821" y="820686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30821" y="820686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57A3C-1F02-4869-8D36-FEF39CBB344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97F28-6088-4EB7-A110-83BC447D861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67656-8F8F-45EB-AB5F-95DE4323C3F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BC9FD49-B7F1-4613-8F01-AB8F4C05973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7BEA50B8-171E-4C1B-99ED-739410CC78E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26C1594-B6C5-4130-B56F-826DF8B67F4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2D79B3E-8312-4B2F-85D2-01D48BE4621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2000">
              <a:schemeClr val="tx2">
                <a:lumMod val="60000"/>
                <a:lumOff val="40000"/>
              </a:schemeClr>
            </a:gs>
            <a:gs pos="37000">
              <a:srgbClr val="E7ABAF"/>
            </a:gs>
            <a:gs pos="6100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67248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780928"/>
            <a:ext cx="6514312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3605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4857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5611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2022-11-28T03:51:04Z</dcterms:modified>
</cp:coreProperties>
</file>