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24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8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A62D9E-BDFC-47AE-86D7-39B4E43582E2}" type="doc">
      <dgm:prSet loTypeId="urn:microsoft.com/office/officeart/2005/8/layout/hList7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3727F09-61BF-4E2F-AA3A-C0B82DCEF921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BE6C9EF9-0C34-43F2-B5E3-55663D230C7F}" type="parTrans" cxnId="{641A5877-C8EF-4528-8AC1-B63078BE2628}">
      <dgm:prSet/>
      <dgm:spPr/>
      <dgm:t>
        <a:bodyPr/>
        <a:lstStyle/>
        <a:p>
          <a:endParaRPr lang="zh-TW" altLang="en-US"/>
        </a:p>
      </dgm:t>
    </dgm:pt>
    <dgm:pt modelId="{098EEFE6-99C0-4E57-8E6D-F2845D809F61}" type="sibTrans" cxnId="{641A5877-C8EF-4528-8AC1-B63078BE2628}">
      <dgm:prSet/>
      <dgm:spPr/>
      <dgm:t>
        <a:bodyPr/>
        <a:lstStyle/>
        <a:p>
          <a:endParaRPr lang="zh-TW" altLang="en-US"/>
        </a:p>
      </dgm:t>
    </dgm:pt>
    <dgm:pt modelId="{D0BC419F-036E-43DE-AF93-70DFE827DDD0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22030DF5-492C-4334-965A-BBEA4AFDD697}" type="parTrans" cxnId="{87203FBF-1146-4A4B-A8B4-60B25A43F976}">
      <dgm:prSet/>
      <dgm:spPr/>
      <dgm:t>
        <a:bodyPr/>
        <a:lstStyle/>
        <a:p>
          <a:endParaRPr lang="zh-TW" altLang="en-US"/>
        </a:p>
      </dgm:t>
    </dgm:pt>
    <dgm:pt modelId="{2E127C90-0F1D-4F3F-808B-20DCAF5CCE0E}" type="sibTrans" cxnId="{87203FBF-1146-4A4B-A8B4-60B25A43F976}">
      <dgm:prSet/>
      <dgm:spPr/>
      <dgm:t>
        <a:bodyPr/>
        <a:lstStyle/>
        <a:p>
          <a:endParaRPr lang="zh-TW" altLang="en-US"/>
        </a:p>
      </dgm:t>
    </dgm:pt>
    <dgm:pt modelId="{4F751F80-C4B4-4A52-AF28-13A7221F9C84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6791FF64-40D7-4466-A00D-8C0F509CC081}" type="parTrans" cxnId="{62C8089C-F223-487F-B9FE-6C0627895AF0}">
      <dgm:prSet/>
      <dgm:spPr/>
      <dgm:t>
        <a:bodyPr/>
        <a:lstStyle/>
        <a:p>
          <a:endParaRPr lang="zh-TW" altLang="en-US"/>
        </a:p>
      </dgm:t>
    </dgm:pt>
    <dgm:pt modelId="{EEB75AB9-4D97-44EA-8C70-47D638433ABF}" type="sibTrans" cxnId="{62C8089C-F223-487F-B9FE-6C0627895AF0}">
      <dgm:prSet/>
      <dgm:spPr/>
      <dgm:t>
        <a:bodyPr/>
        <a:lstStyle/>
        <a:p>
          <a:endParaRPr lang="zh-TW" altLang="en-US"/>
        </a:p>
      </dgm:t>
    </dgm:pt>
    <dgm:pt modelId="{6BD6B1A4-5AFD-4A82-BC18-5C0002E5C154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A851A6C-3506-4AF1-91CF-E086470EEC59}" type="parTrans" cxnId="{02F53DB3-9DA9-41F8-9E41-7F8B03781966}">
      <dgm:prSet/>
      <dgm:spPr/>
      <dgm:t>
        <a:bodyPr/>
        <a:lstStyle/>
        <a:p>
          <a:endParaRPr lang="zh-TW" altLang="en-US"/>
        </a:p>
      </dgm:t>
    </dgm:pt>
    <dgm:pt modelId="{EE6636E9-3303-4838-99DF-8F2EE8B5E280}" type="sibTrans" cxnId="{02F53DB3-9DA9-41F8-9E41-7F8B03781966}">
      <dgm:prSet/>
      <dgm:spPr/>
      <dgm:t>
        <a:bodyPr/>
        <a:lstStyle/>
        <a:p>
          <a:endParaRPr lang="zh-TW" altLang="en-US"/>
        </a:p>
      </dgm:t>
    </dgm:pt>
    <dgm:pt modelId="{69D1DB6D-241F-4CF2-BBF5-E24B64E2B144}" type="pres">
      <dgm:prSet presAssocID="{DAA62D9E-BDFC-47AE-86D7-39B4E43582E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E2FF676-F41A-4DD1-90E3-42EFCF185E49}" type="pres">
      <dgm:prSet presAssocID="{DAA62D9E-BDFC-47AE-86D7-39B4E43582E2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0B236707-4A2F-4D2A-B4ED-70F40992803A}" type="pres">
      <dgm:prSet presAssocID="{DAA62D9E-BDFC-47AE-86D7-39B4E43582E2}" presName="linComp" presStyleCnt="0"/>
      <dgm:spPr/>
      <dgm:t>
        <a:bodyPr/>
        <a:lstStyle/>
        <a:p>
          <a:endParaRPr lang="zh-TW" altLang="en-US"/>
        </a:p>
      </dgm:t>
    </dgm:pt>
    <dgm:pt modelId="{7C690C85-D9E4-4777-9274-EDC2F3930B31}" type="pres">
      <dgm:prSet presAssocID="{03727F09-61BF-4E2F-AA3A-C0B82DCEF921}" presName="compNode" presStyleCnt="0"/>
      <dgm:spPr/>
      <dgm:t>
        <a:bodyPr/>
        <a:lstStyle/>
        <a:p>
          <a:endParaRPr lang="zh-TW" altLang="en-US"/>
        </a:p>
      </dgm:t>
    </dgm:pt>
    <dgm:pt modelId="{6EB69A04-06AF-4E14-9760-783B479F4929}" type="pres">
      <dgm:prSet presAssocID="{03727F09-61BF-4E2F-AA3A-C0B82DCEF92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07CFDB6F-ADD9-45A0-9976-E810AC0099B5}" type="pres">
      <dgm:prSet presAssocID="{03727F09-61BF-4E2F-AA3A-C0B82DCEF92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A734DF-7CAB-4D80-8A92-2635EE6932CD}" type="pres">
      <dgm:prSet presAssocID="{03727F09-61BF-4E2F-AA3A-C0B82DCEF921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F3267C37-74D6-4B9F-9D58-BB68C18C3CDB}" type="pres">
      <dgm:prSet presAssocID="{03727F09-61BF-4E2F-AA3A-C0B82DCEF92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6AB4AE8-FE3C-4F69-BF35-2C2E79960DDB}" type="pres">
      <dgm:prSet presAssocID="{098EEFE6-99C0-4E57-8E6D-F2845D809F6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5F10EA7-FF3D-4ED9-B4EC-2FF40FC0A3B6}" type="pres">
      <dgm:prSet presAssocID="{D0BC419F-036E-43DE-AF93-70DFE827DDD0}" presName="compNode" presStyleCnt="0"/>
      <dgm:spPr/>
      <dgm:t>
        <a:bodyPr/>
        <a:lstStyle/>
        <a:p>
          <a:endParaRPr lang="zh-TW" altLang="en-US"/>
        </a:p>
      </dgm:t>
    </dgm:pt>
    <dgm:pt modelId="{FC323D41-012C-4058-9B5D-FDE7A461E58F}" type="pres">
      <dgm:prSet presAssocID="{D0BC419F-036E-43DE-AF93-70DFE827DDD0}" presName="bkgdShape" presStyleLbl="node1" presStyleIdx="1" presStyleCnt="4" custLinFactNeighborX="-526"/>
      <dgm:spPr/>
      <dgm:t>
        <a:bodyPr/>
        <a:lstStyle/>
        <a:p>
          <a:endParaRPr lang="zh-TW" altLang="en-US"/>
        </a:p>
      </dgm:t>
    </dgm:pt>
    <dgm:pt modelId="{96007615-44F2-4490-BA97-1FD9FA6AF5C7}" type="pres">
      <dgm:prSet presAssocID="{D0BC419F-036E-43DE-AF93-70DFE827DDD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0AD0280-2F87-467A-92C5-6B1AE907D21E}" type="pres">
      <dgm:prSet presAssocID="{D0BC419F-036E-43DE-AF93-70DFE827DDD0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BFCBADA6-8B39-4750-BA72-8CE30A4CD2D1}" type="pres">
      <dgm:prSet presAssocID="{D0BC419F-036E-43DE-AF93-70DFE827DDD0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F0F3272-A5C8-4F39-ABD7-DBDA8BB3D873}" type="pres">
      <dgm:prSet presAssocID="{2E127C90-0F1D-4F3F-808B-20DCAF5CCE0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B608AF0-5295-4372-9D53-47EBFF94480F}" type="pres">
      <dgm:prSet presAssocID="{4F751F80-C4B4-4A52-AF28-13A7221F9C84}" presName="compNode" presStyleCnt="0"/>
      <dgm:spPr/>
      <dgm:t>
        <a:bodyPr/>
        <a:lstStyle/>
        <a:p>
          <a:endParaRPr lang="zh-TW" altLang="en-US"/>
        </a:p>
      </dgm:t>
    </dgm:pt>
    <dgm:pt modelId="{31F2467F-AEE8-4902-9CA5-7454D3734EE8}" type="pres">
      <dgm:prSet presAssocID="{4F751F80-C4B4-4A52-AF28-13A7221F9C84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61F3536-E4E4-4774-9A7C-E3E4CE66F61E}" type="pres">
      <dgm:prSet presAssocID="{4F751F80-C4B4-4A52-AF28-13A7221F9C8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FF6CA0-B5BB-4F10-9D14-57353F0F3120}" type="pres">
      <dgm:prSet presAssocID="{4F751F80-C4B4-4A52-AF28-13A7221F9C84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D350A348-C6E2-4D97-B4ED-D90B97A6F9E3}" type="pres">
      <dgm:prSet presAssocID="{4F751F80-C4B4-4A52-AF28-13A7221F9C84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9E6C4DA-0322-4E09-B304-4BB11F009635}" type="pres">
      <dgm:prSet presAssocID="{EEB75AB9-4D97-44EA-8C70-47D638433AB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7E3B42F-375A-4E3B-9990-73C573BCA94D}" type="pres">
      <dgm:prSet presAssocID="{6BD6B1A4-5AFD-4A82-BC18-5C0002E5C154}" presName="compNode" presStyleCnt="0"/>
      <dgm:spPr/>
      <dgm:t>
        <a:bodyPr/>
        <a:lstStyle/>
        <a:p>
          <a:endParaRPr lang="zh-TW" altLang="en-US"/>
        </a:p>
      </dgm:t>
    </dgm:pt>
    <dgm:pt modelId="{C390207C-0804-44E7-AC7C-D361B10642AE}" type="pres">
      <dgm:prSet presAssocID="{6BD6B1A4-5AFD-4A82-BC18-5C0002E5C15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2D3B9011-5B43-40D6-ABBA-6D4F168C84E5}" type="pres">
      <dgm:prSet presAssocID="{6BD6B1A4-5AFD-4A82-BC18-5C0002E5C15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CB23E5-F945-4192-B7F6-F6860092EBB7}" type="pres">
      <dgm:prSet presAssocID="{6BD6B1A4-5AFD-4A82-BC18-5C0002E5C154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89494E68-BFFB-466A-82F9-EC83F6EA5D6F}" type="pres">
      <dgm:prSet presAssocID="{6BD6B1A4-5AFD-4A82-BC18-5C0002E5C15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2771FF3-0EB4-4BC2-B83B-6077DFA8A21D}" type="presOf" srcId="{D0BC419F-036E-43DE-AF93-70DFE827DDD0}" destId="{96007615-44F2-4490-BA97-1FD9FA6AF5C7}" srcOrd="1" destOrd="0" presId="urn:microsoft.com/office/officeart/2005/8/layout/hList7"/>
    <dgm:cxn modelId="{9882CF2F-CDE8-419E-AEE7-9E7149B05633}" type="presOf" srcId="{DAA62D9E-BDFC-47AE-86D7-39B4E43582E2}" destId="{69D1DB6D-241F-4CF2-BBF5-E24B64E2B144}" srcOrd="0" destOrd="0" presId="urn:microsoft.com/office/officeart/2005/8/layout/hList7"/>
    <dgm:cxn modelId="{45472436-7C45-4465-B1BC-485697E09F57}" type="presOf" srcId="{6BD6B1A4-5AFD-4A82-BC18-5C0002E5C154}" destId="{2D3B9011-5B43-40D6-ABBA-6D4F168C84E5}" srcOrd="1" destOrd="0" presId="urn:microsoft.com/office/officeart/2005/8/layout/hList7"/>
    <dgm:cxn modelId="{2D3191A9-2555-4E60-9654-CAC40D40B08B}" type="presOf" srcId="{EEB75AB9-4D97-44EA-8C70-47D638433ABF}" destId="{09E6C4DA-0322-4E09-B304-4BB11F009635}" srcOrd="0" destOrd="0" presId="urn:microsoft.com/office/officeart/2005/8/layout/hList7"/>
    <dgm:cxn modelId="{87203FBF-1146-4A4B-A8B4-60B25A43F976}" srcId="{DAA62D9E-BDFC-47AE-86D7-39B4E43582E2}" destId="{D0BC419F-036E-43DE-AF93-70DFE827DDD0}" srcOrd="1" destOrd="0" parTransId="{22030DF5-492C-4334-965A-BBEA4AFDD697}" sibTransId="{2E127C90-0F1D-4F3F-808B-20DCAF5CCE0E}"/>
    <dgm:cxn modelId="{641A5877-C8EF-4528-8AC1-B63078BE2628}" srcId="{DAA62D9E-BDFC-47AE-86D7-39B4E43582E2}" destId="{03727F09-61BF-4E2F-AA3A-C0B82DCEF921}" srcOrd="0" destOrd="0" parTransId="{BE6C9EF9-0C34-43F2-B5E3-55663D230C7F}" sibTransId="{098EEFE6-99C0-4E57-8E6D-F2845D809F61}"/>
    <dgm:cxn modelId="{CEDDA960-2E48-4D22-BD55-B3FCDB0A5067}" type="presOf" srcId="{D0BC419F-036E-43DE-AF93-70DFE827DDD0}" destId="{FC323D41-012C-4058-9B5D-FDE7A461E58F}" srcOrd="0" destOrd="0" presId="urn:microsoft.com/office/officeart/2005/8/layout/hList7"/>
    <dgm:cxn modelId="{62C8089C-F223-487F-B9FE-6C0627895AF0}" srcId="{DAA62D9E-BDFC-47AE-86D7-39B4E43582E2}" destId="{4F751F80-C4B4-4A52-AF28-13A7221F9C84}" srcOrd="2" destOrd="0" parTransId="{6791FF64-40D7-4466-A00D-8C0F509CC081}" sibTransId="{EEB75AB9-4D97-44EA-8C70-47D638433ABF}"/>
    <dgm:cxn modelId="{D335BC77-7A60-4115-B8AD-9322C289501F}" type="presOf" srcId="{098EEFE6-99C0-4E57-8E6D-F2845D809F61}" destId="{F6AB4AE8-FE3C-4F69-BF35-2C2E79960DDB}" srcOrd="0" destOrd="0" presId="urn:microsoft.com/office/officeart/2005/8/layout/hList7"/>
    <dgm:cxn modelId="{02F53DB3-9DA9-41F8-9E41-7F8B03781966}" srcId="{DAA62D9E-BDFC-47AE-86D7-39B4E43582E2}" destId="{6BD6B1A4-5AFD-4A82-BC18-5C0002E5C154}" srcOrd="3" destOrd="0" parTransId="{9A851A6C-3506-4AF1-91CF-E086470EEC59}" sibTransId="{EE6636E9-3303-4838-99DF-8F2EE8B5E280}"/>
    <dgm:cxn modelId="{53EEB6F0-BC70-4BF4-B95C-01D1DDD42A92}" type="presOf" srcId="{2E127C90-0F1D-4F3F-808B-20DCAF5CCE0E}" destId="{5F0F3272-A5C8-4F39-ABD7-DBDA8BB3D873}" srcOrd="0" destOrd="0" presId="urn:microsoft.com/office/officeart/2005/8/layout/hList7"/>
    <dgm:cxn modelId="{B3714F62-3889-4900-8CB9-80EAB9CDD4A2}" type="presOf" srcId="{4F751F80-C4B4-4A52-AF28-13A7221F9C84}" destId="{261F3536-E4E4-4774-9A7C-E3E4CE66F61E}" srcOrd="1" destOrd="0" presId="urn:microsoft.com/office/officeart/2005/8/layout/hList7"/>
    <dgm:cxn modelId="{9481DC1A-54F9-4956-91AD-FE8B02074335}" type="presOf" srcId="{03727F09-61BF-4E2F-AA3A-C0B82DCEF921}" destId="{6EB69A04-06AF-4E14-9760-783B479F4929}" srcOrd="0" destOrd="0" presId="urn:microsoft.com/office/officeart/2005/8/layout/hList7"/>
    <dgm:cxn modelId="{B93B6947-4D14-4569-9D9D-30242F12C024}" type="presOf" srcId="{03727F09-61BF-4E2F-AA3A-C0B82DCEF921}" destId="{07CFDB6F-ADD9-45A0-9976-E810AC0099B5}" srcOrd="1" destOrd="0" presId="urn:microsoft.com/office/officeart/2005/8/layout/hList7"/>
    <dgm:cxn modelId="{D3D26CC6-065C-4A85-AD14-1CD64ED5E91C}" type="presOf" srcId="{4F751F80-C4B4-4A52-AF28-13A7221F9C84}" destId="{31F2467F-AEE8-4902-9CA5-7454D3734EE8}" srcOrd="0" destOrd="0" presId="urn:microsoft.com/office/officeart/2005/8/layout/hList7"/>
    <dgm:cxn modelId="{B414C51E-A5E4-4C6E-92C6-67412B57EBD0}" type="presOf" srcId="{6BD6B1A4-5AFD-4A82-BC18-5C0002E5C154}" destId="{C390207C-0804-44E7-AC7C-D361B10642AE}" srcOrd="0" destOrd="0" presId="urn:microsoft.com/office/officeart/2005/8/layout/hList7"/>
    <dgm:cxn modelId="{23D158C9-F44E-49B5-8D94-C9DDEBE39752}" type="presParOf" srcId="{69D1DB6D-241F-4CF2-BBF5-E24B64E2B144}" destId="{BE2FF676-F41A-4DD1-90E3-42EFCF185E49}" srcOrd="0" destOrd="0" presId="urn:microsoft.com/office/officeart/2005/8/layout/hList7"/>
    <dgm:cxn modelId="{3469724C-4F69-4FFC-94F7-9F15ECFBB164}" type="presParOf" srcId="{69D1DB6D-241F-4CF2-BBF5-E24B64E2B144}" destId="{0B236707-4A2F-4D2A-B4ED-70F40992803A}" srcOrd="1" destOrd="0" presId="urn:microsoft.com/office/officeart/2005/8/layout/hList7"/>
    <dgm:cxn modelId="{2CC449C4-A751-4310-A372-17CCA464E7DD}" type="presParOf" srcId="{0B236707-4A2F-4D2A-B4ED-70F40992803A}" destId="{7C690C85-D9E4-4777-9274-EDC2F3930B31}" srcOrd="0" destOrd="0" presId="urn:microsoft.com/office/officeart/2005/8/layout/hList7"/>
    <dgm:cxn modelId="{A2B67DF1-A27C-4A90-80F2-7A031BC0C183}" type="presParOf" srcId="{7C690C85-D9E4-4777-9274-EDC2F3930B31}" destId="{6EB69A04-06AF-4E14-9760-783B479F4929}" srcOrd="0" destOrd="0" presId="urn:microsoft.com/office/officeart/2005/8/layout/hList7"/>
    <dgm:cxn modelId="{10C6D035-1625-45C6-B217-6431A52CF713}" type="presParOf" srcId="{7C690C85-D9E4-4777-9274-EDC2F3930B31}" destId="{07CFDB6F-ADD9-45A0-9976-E810AC0099B5}" srcOrd="1" destOrd="0" presId="urn:microsoft.com/office/officeart/2005/8/layout/hList7"/>
    <dgm:cxn modelId="{8333A76A-D932-4860-A65C-28CFA88303C6}" type="presParOf" srcId="{7C690C85-D9E4-4777-9274-EDC2F3930B31}" destId="{0DA734DF-7CAB-4D80-8A92-2635EE6932CD}" srcOrd="2" destOrd="0" presId="urn:microsoft.com/office/officeart/2005/8/layout/hList7"/>
    <dgm:cxn modelId="{F2791F8E-8987-4382-80E2-D6BF2C33FB9D}" type="presParOf" srcId="{7C690C85-D9E4-4777-9274-EDC2F3930B31}" destId="{F3267C37-74D6-4B9F-9D58-BB68C18C3CDB}" srcOrd="3" destOrd="0" presId="urn:microsoft.com/office/officeart/2005/8/layout/hList7"/>
    <dgm:cxn modelId="{76E4F284-230F-47A7-990C-B6E8D2714ECE}" type="presParOf" srcId="{0B236707-4A2F-4D2A-B4ED-70F40992803A}" destId="{F6AB4AE8-FE3C-4F69-BF35-2C2E79960DDB}" srcOrd="1" destOrd="0" presId="urn:microsoft.com/office/officeart/2005/8/layout/hList7"/>
    <dgm:cxn modelId="{C027426B-6C92-4D8B-A98C-F8B0C27F60DA}" type="presParOf" srcId="{0B236707-4A2F-4D2A-B4ED-70F40992803A}" destId="{F5F10EA7-FF3D-4ED9-B4EC-2FF40FC0A3B6}" srcOrd="2" destOrd="0" presId="urn:microsoft.com/office/officeart/2005/8/layout/hList7"/>
    <dgm:cxn modelId="{80443646-B8D8-48A3-B9CD-671C8087E5DE}" type="presParOf" srcId="{F5F10EA7-FF3D-4ED9-B4EC-2FF40FC0A3B6}" destId="{FC323D41-012C-4058-9B5D-FDE7A461E58F}" srcOrd="0" destOrd="0" presId="urn:microsoft.com/office/officeart/2005/8/layout/hList7"/>
    <dgm:cxn modelId="{9F92EEAA-0539-4CC8-B400-CDB5C4EDE442}" type="presParOf" srcId="{F5F10EA7-FF3D-4ED9-B4EC-2FF40FC0A3B6}" destId="{96007615-44F2-4490-BA97-1FD9FA6AF5C7}" srcOrd="1" destOrd="0" presId="urn:microsoft.com/office/officeart/2005/8/layout/hList7"/>
    <dgm:cxn modelId="{3910B69C-A41C-433B-9B16-07454CCF1B6F}" type="presParOf" srcId="{F5F10EA7-FF3D-4ED9-B4EC-2FF40FC0A3B6}" destId="{20AD0280-2F87-467A-92C5-6B1AE907D21E}" srcOrd="2" destOrd="0" presId="urn:microsoft.com/office/officeart/2005/8/layout/hList7"/>
    <dgm:cxn modelId="{544BE009-7CA2-4BC6-A6E8-C787314C3038}" type="presParOf" srcId="{F5F10EA7-FF3D-4ED9-B4EC-2FF40FC0A3B6}" destId="{BFCBADA6-8B39-4750-BA72-8CE30A4CD2D1}" srcOrd="3" destOrd="0" presId="urn:microsoft.com/office/officeart/2005/8/layout/hList7"/>
    <dgm:cxn modelId="{6A750434-B689-41F3-8D4F-1F02AA5925A1}" type="presParOf" srcId="{0B236707-4A2F-4D2A-B4ED-70F40992803A}" destId="{5F0F3272-A5C8-4F39-ABD7-DBDA8BB3D873}" srcOrd="3" destOrd="0" presId="urn:microsoft.com/office/officeart/2005/8/layout/hList7"/>
    <dgm:cxn modelId="{62429729-26FB-422B-9E5F-0FB39557DCA9}" type="presParOf" srcId="{0B236707-4A2F-4D2A-B4ED-70F40992803A}" destId="{0B608AF0-5295-4372-9D53-47EBFF94480F}" srcOrd="4" destOrd="0" presId="urn:microsoft.com/office/officeart/2005/8/layout/hList7"/>
    <dgm:cxn modelId="{9BA92690-DB6D-4ED0-9EF3-E27CFB2D32DB}" type="presParOf" srcId="{0B608AF0-5295-4372-9D53-47EBFF94480F}" destId="{31F2467F-AEE8-4902-9CA5-7454D3734EE8}" srcOrd="0" destOrd="0" presId="urn:microsoft.com/office/officeart/2005/8/layout/hList7"/>
    <dgm:cxn modelId="{986964F8-2E81-4E49-9739-18E12A3E3941}" type="presParOf" srcId="{0B608AF0-5295-4372-9D53-47EBFF94480F}" destId="{261F3536-E4E4-4774-9A7C-E3E4CE66F61E}" srcOrd="1" destOrd="0" presId="urn:microsoft.com/office/officeart/2005/8/layout/hList7"/>
    <dgm:cxn modelId="{6BE62A83-D251-4009-968E-F7094AA4257F}" type="presParOf" srcId="{0B608AF0-5295-4372-9D53-47EBFF94480F}" destId="{74FF6CA0-B5BB-4F10-9D14-57353F0F3120}" srcOrd="2" destOrd="0" presId="urn:microsoft.com/office/officeart/2005/8/layout/hList7"/>
    <dgm:cxn modelId="{578DC813-888E-4516-A339-F569F85A86CD}" type="presParOf" srcId="{0B608AF0-5295-4372-9D53-47EBFF94480F}" destId="{D350A348-C6E2-4D97-B4ED-D90B97A6F9E3}" srcOrd="3" destOrd="0" presId="urn:microsoft.com/office/officeart/2005/8/layout/hList7"/>
    <dgm:cxn modelId="{62096A9D-222B-4FF3-9AFB-EAF863CA8783}" type="presParOf" srcId="{0B236707-4A2F-4D2A-B4ED-70F40992803A}" destId="{09E6C4DA-0322-4E09-B304-4BB11F009635}" srcOrd="5" destOrd="0" presId="urn:microsoft.com/office/officeart/2005/8/layout/hList7"/>
    <dgm:cxn modelId="{5EF79FE6-4BEB-44F7-B39C-3273289A2D6B}" type="presParOf" srcId="{0B236707-4A2F-4D2A-B4ED-70F40992803A}" destId="{37E3B42F-375A-4E3B-9990-73C573BCA94D}" srcOrd="6" destOrd="0" presId="urn:microsoft.com/office/officeart/2005/8/layout/hList7"/>
    <dgm:cxn modelId="{80065EE0-CF48-44B0-8E72-3BA3159417EE}" type="presParOf" srcId="{37E3B42F-375A-4E3B-9990-73C573BCA94D}" destId="{C390207C-0804-44E7-AC7C-D361B10642AE}" srcOrd="0" destOrd="0" presId="urn:microsoft.com/office/officeart/2005/8/layout/hList7"/>
    <dgm:cxn modelId="{01EA323A-6591-4C03-A5D7-BA622A24BF04}" type="presParOf" srcId="{37E3B42F-375A-4E3B-9990-73C573BCA94D}" destId="{2D3B9011-5B43-40D6-ABBA-6D4F168C84E5}" srcOrd="1" destOrd="0" presId="urn:microsoft.com/office/officeart/2005/8/layout/hList7"/>
    <dgm:cxn modelId="{5B4AA4CA-B8B5-444D-A430-378359F41733}" type="presParOf" srcId="{37E3B42F-375A-4E3B-9990-73C573BCA94D}" destId="{FCCB23E5-F945-4192-B7F6-F6860092EBB7}" srcOrd="2" destOrd="0" presId="urn:microsoft.com/office/officeart/2005/8/layout/hList7"/>
    <dgm:cxn modelId="{01C27070-DD7B-496B-A811-DCF4D003612C}" type="presParOf" srcId="{37E3B42F-375A-4E3B-9990-73C573BCA94D}" destId="{89494E68-BFFB-466A-82F9-EC83F6EA5D6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A74525-C599-49F0-AD03-18585B11F26E}" type="doc">
      <dgm:prSet loTypeId="urn:microsoft.com/office/officeart/2008/layout/TitledPictureBlocks" loCatId="picture" qsTypeId="urn:microsoft.com/office/officeart/2005/8/quickstyle/simple5" qsCatId="simple" csTypeId="urn:microsoft.com/office/officeart/2005/8/colors/accent5_5" csCatId="accent5" phldr="1"/>
      <dgm:spPr/>
      <dgm:t>
        <a:bodyPr/>
        <a:lstStyle/>
        <a:p>
          <a:endParaRPr lang="zh-TW" altLang="en-US"/>
        </a:p>
      </dgm:t>
    </dgm:pt>
    <dgm:pt modelId="{6518A297-CFCB-4A84-AC8D-8A79B73121D8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A1F437DD-D8A1-4243-9CF6-D49A00D71554}" type="parTrans" cxnId="{42EF83D1-75A0-4C3B-9EB9-E6ACBF890A52}">
      <dgm:prSet/>
      <dgm:spPr/>
      <dgm:t>
        <a:bodyPr/>
        <a:lstStyle/>
        <a:p>
          <a:endParaRPr lang="zh-TW" altLang="en-US"/>
        </a:p>
      </dgm:t>
    </dgm:pt>
    <dgm:pt modelId="{54351587-508B-439C-9077-5A9D473A4CAF}" type="sibTrans" cxnId="{42EF83D1-75A0-4C3B-9EB9-E6ACBF890A52}">
      <dgm:prSet/>
      <dgm:spPr/>
      <dgm:t>
        <a:bodyPr/>
        <a:lstStyle/>
        <a:p>
          <a:endParaRPr lang="zh-TW" altLang="en-US"/>
        </a:p>
      </dgm:t>
    </dgm:pt>
    <dgm:pt modelId="{8A21956C-FC1C-4DF4-ABD0-37DA0C24F9D8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B061681A-DC5A-4B41-8466-C0A9574900EA}" type="parTrans" cxnId="{9F003480-16FB-4409-A444-52E692B8642A}">
      <dgm:prSet/>
      <dgm:spPr/>
      <dgm:t>
        <a:bodyPr/>
        <a:lstStyle/>
        <a:p>
          <a:endParaRPr lang="zh-TW" altLang="en-US"/>
        </a:p>
      </dgm:t>
    </dgm:pt>
    <dgm:pt modelId="{CCAA95A1-4B2A-4A43-9F29-291CF241A5B9}" type="sibTrans" cxnId="{9F003480-16FB-4409-A444-52E692B8642A}">
      <dgm:prSet/>
      <dgm:spPr/>
      <dgm:t>
        <a:bodyPr/>
        <a:lstStyle/>
        <a:p>
          <a:endParaRPr lang="zh-TW" altLang="en-US"/>
        </a:p>
      </dgm:t>
    </dgm:pt>
    <dgm:pt modelId="{14478E03-6CB0-46AF-A6C1-A533FF556334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727FC4F3-36D9-47E3-8868-5C32718EFB90}" type="parTrans" cxnId="{EB8055B4-8422-42FD-A7B2-F9F32215F5FC}">
      <dgm:prSet/>
      <dgm:spPr/>
      <dgm:t>
        <a:bodyPr/>
        <a:lstStyle/>
        <a:p>
          <a:endParaRPr lang="zh-TW" altLang="en-US"/>
        </a:p>
      </dgm:t>
    </dgm:pt>
    <dgm:pt modelId="{4A26EE39-9A92-4124-B787-044302316CE0}" type="sibTrans" cxnId="{EB8055B4-8422-42FD-A7B2-F9F32215F5FC}">
      <dgm:prSet/>
      <dgm:spPr/>
      <dgm:t>
        <a:bodyPr/>
        <a:lstStyle/>
        <a:p>
          <a:endParaRPr lang="zh-TW" altLang="en-US"/>
        </a:p>
      </dgm:t>
    </dgm:pt>
    <dgm:pt modelId="{81FC8250-48EA-4BD4-BEB8-77C49AA36827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4717F92A-EF61-41EA-96D3-7351954E2E87}" type="parTrans" cxnId="{5C132296-2CB1-4A7B-A6D0-8AF752D3F25C}">
      <dgm:prSet/>
      <dgm:spPr/>
      <dgm:t>
        <a:bodyPr/>
        <a:lstStyle/>
        <a:p>
          <a:endParaRPr lang="zh-TW" altLang="en-US"/>
        </a:p>
      </dgm:t>
    </dgm:pt>
    <dgm:pt modelId="{EFEFE6EB-B898-4EE3-883A-87A81BA96A8E}" type="sibTrans" cxnId="{5C132296-2CB1-4A7B-A6D0-8AF752D3F25C}">
      <dgm:prSet/>
      <dgm:spPr/>
      <dgm:t>
        <a:bodyPr/>
        <a:lstStyle/>
        <a:p>
          <a:endParaRPr lang="zh-TW" altLang="en-US"/>
        </a:p>
      </dgm:t>
    </dgm:pt>
    <dgm:pt modelId="{B13CBADD-01FE-4FD5-9964-45E42FE77D0F}" type="pres">
      <dgm:prSet presAssocID="{84A74525-C599-49F0-AD03-18585B11F26E}" presName="rootNode" presStyleCnt="0">
        <dgm:presLayoutVars>
          <dgm:chMax/>
          <dgm:chPref/>
          <dgm:dir/>
          <dgm:animLvl val="lvl"/>
        </dgm:presLayoutVars>
      </dgm:prSet>
      <dgm:spPr/>
    </dgm:pt>
    <dgm:pt modelId="{526B2EEE-E28E-48F6-AD00-E4BB3692AC6B}" type="pres">
      <dgm:prSet presAssocID="{6518A297-CFCB-4A84-AC8D-8A79B73121D8}" presName="composite" presStyleCnt="0"/>
      <dgm:spPr/>
    </dgm:pt>
    <dgm:pt modelId="{A313DB3C-BADC-441D-9A51-7D1EF34A2124}" type="pres">
      <dgm:prSet presAssocID="{6518A297-CFCB-4A84-AC8D-8A79B73121D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E067522E-E21F-4848-974A-D9CD5C90F6E8}" type="pres">
      <dgm:prSet presAssocID="{6518A297-CFCB-4A84-AC8D-8A79B73121D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E39B567-FEC1-4C11-8AD6-CD9D186DCAB2}" type="pres">
      <dgm:prSet presAssocID="{6518A297-CFCB-4A84-AC8D-8A79B73121D8}" presName="ChildText" presStyleLbl="fgAcc1" presStyleIdx="0" presStyleCnt="2" custScaleX="96583" custScaleY="11275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AD5137-5DE8-4B17-863E-BF005D193958}" type="pres">
      <dgm:prSet presAssocID="{54351587-508B-439C-9077-5A9D473A4CAF}" presName="sibTrans" presStyleCnt="0"/>
      <dgm:spPr/>
    </dgm:pt>
    <dgm:pt modelId="{D30A739F-FDBF-4456-BCE8-2478D4D3A650}" type="pres">
      <dgm:prSet presAssocID="{14478E03-6CB0-46AF-A6C1-A533FF556334}" presName="composite" presStyleCnt="0"/>
      <dgm:spPr/>
    </dgm:pt>
    <dgm:pt modelId="{DBA587C4-1F5E-4687-B875-02AF8B86EA52}" type="pres">
      <dgm:prSet presAssocID="{14478E03-6CB0-46AF-A6C1-A533FF55633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4F4A7B-0DF6-4657-BF7D-C175D6C3F55F}" type="pres">
      <dgm:prSet presAssocID="{14478E03-6CB0-46AF-A6C1-A533FF55633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50D4B6F-CCB2-4EBD-BC7A-80AD87B9A61B}" type="pres">
      <dgm:prSet presAssocID="{14478E03-6CB0-46AF-A6C1-A533FF55633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7E69F1C5-375A-4B0B-A2B6-00DF8DCECE82}" type="presOf" srcId="{81FC8250-48EA-4BD4-BEB8-77C49AA36827}" destId="{C50D4B6F-CCB2-4EBD-BC7A-80AD87B9A61B}" srcOrd="0" destOrd="0" presId="urn:microsoft.com/office/officeart/2008/layout/TitledPictureBlocks"/>
    <dgm:cxn modelId="{9F003480-16FB-4409-A444-52E692B8642A}" srcId="{6518A297-CFCB-4A84-AC8D-8A79B73121D8}" destId="{8A21956C-FC1C-4DF4-ABD0-37DA0C24F9D8}" srcOrd="0" destOrd="0" parTransId="{B061681A-DC5A-4B41-8466-C0A9574900EA}" sibTransId="{CCAA95A1-4B2A-4A43-9F29-291CF241A5B9}"/>
    <dgm:cxn modelId="{42EF83D1-75A0-4C3B-9EB9-E6ACBF890A52}" srcId="{84A74525-C599-49F0-AD03-18585B11F26E}" destId="{6518A297-CFCB-4A84-AC8D-8A79B73121D8}" srcOrd="0" destOrd="0" parTransId="{A1F437DD-D8A1-4243-9CF6-D49A00D71554}" sibTransId="{54351587-508B-439C-9077-5A9D473A4CAF}"/>
    <dgm:cxn modelId="{6C810649-2459-4EA4-8D7A-4F8678D2A6FE}" type="presOf" srcId="{84A74525-C599-49F0-AD03-18585B11F26E}" destId="{B13CBADD-01FE-4FD5-9964-45E42FE77D0F}" srcOrd="0" destOrd="0" presId="urn:microsoft.com/office/officeart/2008/layout/TitledPictureBlocks"/>
    <dgm:cxn modelId="{D375D96A-5BE5-48D9-9603-FE1D3D9FAAAF}" type="presOf" srcId="{8A21956C-FC1C-4DF4-ABD0-37DA0C24F9D8}" destId="{6E39B567-FEC1-4C11-8AD6-CD9D186DCAB2}" srcOrd="0" destOrd="0" presId="urn:microsoft.com/office/officeart/2008/layout/TitledPictureBlocks"/>
    <dgm:cxn modelId="{5C132296-2CB1-4A7B-A6D0-8AF752D3F25C}" srcId="{14478E03-6CB0-46AF-A6C1-A533FF556334}" destId="{81FC8250-48EA-4BD4-BEB8-77C49AA36827}" srcOrd="0" destOrd="0" parTransId="{4717F92A-EF61-41EA-96D3-7351954E2E87}" sibTransId="{EFEFE6EB-B898-4EE3-883A-87A81BA96A8E}"/>
    <dgm:cxn modelId="{7C772900-6A5C-4367-A01F-874273772C1A}" type="presOf" srcId="{14478E03-6CB0-46AF-A6C1-A533FF556334}" destId="{DBA587C4-1F5E-4687-B875-02AF8B86EA52}" srcOrd="0" destOrd="0" presId="urn:microsoft.com/office/officeart/2008/layout/TitledPictureBlocks"/>
    <dgm:cxn modelId="{D3B4141A-D249-43EC-8246-6C7CA2CB6272}" type="presOf" srcId="{6518A297-CFCB-4A84-AC8D-8A79B73121D8}" destId="{A313DB3C-BADC-441D-9A51-7D1EF34A2124}" srcOrd="0" destOrd="0" presId="urn:microsoft.com/office/officeart/2008/layout/TitledPictureBlocks"/>
    <dgm:cxn modelId="{EB8055B4-8422-42FD-A7B2-F9F32215F5FC}" srcId="{84A74525-C599-49F0-AD03-18585B11F26E}" destId="{14478E03-6CB0-46AF-A6C1-A533FF556334}" srcOrd="1" destOrd="0" parTransId="{727FC4F3-36D9-47E3-8868-5C32718EFB90}" sibTransId="{4A26EE39-9A92-4124-B787-044302316CE0}"/>
    <dgm:cxn modelId="{CD6C16DD-8D15-48B5-ACA6-8887A69B5437}" type="presParOf" srcId="{B13CBADD-01FE-4FD5-9964-45E42FE77D0F}" destId="{526B2EEE-E28E-48F6-AD00-E4BB3692AC6B}" srcOrd="0" destOrd="0" presId="urn:microsoft.com/office/officeart/2008/layout/TitledPictureBlocks"/>
    <dgm:cxn modelId="{4519651C-E5B9-4C1E-97BE-EEE664AE5B74}" type="presParOf" srcId="{526B2EEE-E28E-48F6-AD00-E4BB3692AC6B}" destId="{A313DB3C-BADC-441D-9A51-7D1EF34A2124}" srcOrd="0" destOrd="0" presId="urn:microsoft.com/office/officeart/2008/layout/TitledPictureBlocks"/>
    <dgm:cxn modelId="{D03E61EE-125D-4D88-BD3B-11180DADF014}" type="presParOf" srcId="{526B2EEE-E28E-48F6-AD00-E4BB3692AC6B}" destId="{E067522E-E21F-4848-974A-D9CD5C90F6E8}" srcOrd="1" destOrd="0" presId="urn:microsoft.com/office/officeart/2008/layout/TitledPictureBlocks"/>
    <dgm:cxn modelId="{FE6480F6-7E39-4D99-8E13-F527B18805E6}" type="presParOf" srcId="{526B2EEE-E28E-48F6-AD00-E4BB3692AC6B}" destId="{6E39B567-FEC1-4C11-8AD6-CD9D186DCAB2}" srcOrd="2" destOrd="0" presId="urn:microsoft.com/office/officeart/2008/layout/TitledPictureBlocks"/>
    <dgm:cxn modelId="{315C541A-A2A6-4F8A-99DD-CED236594390}" type="presParOf" srcId="{B13CBADD-01FE-4FD5-9964-45E42FE77D0F}" destId="{7CAD5137-5DE8-4B17-863E-BF005D193958}" srcOrd="1" destOrd="0" presId="urn:microsoft.com/office/officeart/2008/layout/TitledPictureBlocks"/>
    <dgm:cxn modelId="{F3590D0C-71DB-4060-A6FD-408D3CD82EC5}" type="presParOf" srcId="{B13CBADD-01FE-4FD5-9964-45E42FE77D0F}" destId="{D30A739F-FDBF-4456-BCE8-2478D4D3A650}" srcOrd="2" destOrd="0" presId="urn:microsoft.com/office/officeart/2008/layout/TitledPictureBlocks"/>
    <dgm:cxn modelId="{08254502-B683-493B-84C4-3ED3A73E2A28}" type="presParOf" srcId="{D30A739F-FDBF-4456-BCE8-2478D4D3A650}" destId="{DBA587C4-1F5E-4687-B875-02AF8B86EA52}" srcOrd="0" destOrd="0" presId="urn:microsoft.com/office/officeart/2008/layout/TitledPictureBlocks"/>
    <dgm:cxn modelId="{967C4317-8425-4E73-9D2E-ADA71AD91CDA}" type="presParOf" srcId="{D30A739F-FDBF-4456-BCE8-2478D4D3A650}" destId="{994F4A7B-0DF6-4657-BF7D-C175D6C3F55F}" srcOrd="1" destOrd="0" presId="urn:microsoft.com/office/officeart/2008/layout/TitledPictureBlocks"/>
    <dgm:cxn modelId="{452FBF5C-7EDF-4041-9F5F-96BA35EC2B45}" type="presParOf" srcId="{D30A739F-FDBF-4456-BCE8-2478D4D3A650}" destId="{C50D4B6F-CCB2-4EBD-BC7A-80AD87B9A61B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CB9AF1-CA43-4EC8-95A2-D7C5379E3285}" type="doc">
      <dgm:prSet loTypeId="urn:microsoft.com/office/officeart/2005/8/layout/radial2" loCatId="relationship" qsTypeId="urn:microsoft.com/office/officeart/2005/8/quickstyle/simple3" qsCatId="simple" csTypeId="urn:microsoft.com/office/officeart/2005/8/colors/accent5_3" csCatId="accent5" phldr="1"/>
      <dgm:spPr/>
      <dgm:t>
        <a:bodyPr/>
        <a:lstStyle/>
        <a:p>
          <a:endParaRPr lang="zh-TW" altLang="en-US"/>
        </a:p>
      </dgm:t>
    </dgm:pt>
    <dgm:pt modelId="{FFF21648-952E-4854-897E-79E46F960D82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BAED9DBB-EF06-46D1-BD1E-38E5FBB76667}" type="parTrans" cxnId="{5E883DE0-A6B1-4A1D-8417-2ACC7F2E865F}">
      <dgm:prSet/>
      <dgm:spPr/>
      <dgm:t>
        <a:bodyPr/>
        <a:lstStyle/>
        <a:p>
          <a:endParaRPr lang="zh-TW" altLang="en-US"/>
        </a:p>
      </dgm:t>
    </dgm:pt>
    <dgm:pt modelId="{4F48AECA-F5D6-4678-AB39-D1EE3C9A9E35}" type="sibTrans" cxnId="{5E883DE0-A6B1-4A1D-8417-2ACC7F2E865F}">
      <dgm:prSet/>
      <dgm:spPr/>
      <dgm:t>
        <a:bodyPr/>
        <a:lstStyle/>
        <a:p>
          <a:endParaRPr lang="zh-TW" altLang="en-US"/>
        </a:p>
      </dgm:t>
    </dgm:pt>
    <dgm:pt modelId="{CA9FA67A-9738-482F-BD9A-7B197D2F7222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35678A5D-DAE7-4083-8D6E-496FDFAB5630}" type="parTrans" cxnId="{02413BC8-DACE-42CB-9D4A-3D4C1C0CA5C4}">
      <dgm:prSet/>
      <dgm:spPr/>
      <dgm:t>
        <a:bodyPr/>
        <a:lstStyle/>
        <a:p>
          <a:endParaRPr lang="zh-TW" altLang="en-US"/>
        </a:p>
      </dgm:t>
    </dgm:pt>
    <dgm:pt modelId="{A43B89CF-DC1D-4023-9555-9914E9A2811E}" type="sibTrans" cxnId="{02413BC8-DACE-42CB-9D4A-3D4C1C0CA5C4}">
      <dgm:prSet/>
      <dgm:spPr/>
      <dgm:t>
        <a:bodyPr/>
        <a:lstStyle/>
        <a:p>
          <a:endParaRPr lang="zh-TW" altLang="en-US"/>
        </a:p>
      </dgm:t>
    </dgm:pt>
    <dgm:pt modelId="{5E9F54F8-AABB-44E8-AE4D-41FAC864FD1B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3B24A200-91F2-445B-B0B7-A63A4A67D856}" type="parTrans" cxnId="{43C9FE97-1C98-401F-980A-18B65FA4DF1D}">
      <dgm:prSet/>
      <dgm:spPr/>
      <dgm:t>
        <a:bodyPr/>
        <a:lstStyle/>
        <a:p>
          <a:endParaRPr lang="zh-TW" altLang="en-US"/>
        </a:p>
      </dgm:t>
    </dgm:pt>
    <dgm:pt modelId="{E41BA0FA-7CA7-4EBD-8212-842AA6A5CDEF}" type="sibTrans" cxnId="{43C9FE97-1C98-401F-980A-18B65FA4DF1D}">
      <dgm:prSet/>
      <dgm:spPr/>
      <dgm:t>
        <a:bodyPr/>
        <a:lstStyle/>
        <a:p>
          <a:endParaRPr lang="zh-TW" altLang="en-US"/>
        </a:p>
      </dgm:t>
    </dgm:pt>
    <dgm:pt modelId="{2564CF37-3015-49E8-933F-04FC96267DB9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46822FB4-57D5-4338-A927-E270662E95C4}" type="parTrans" cxnId="{879CB2BF-21F4-4D66-B055-FDDF2C7188EE}">
      <dgm:prSet/>
      <dgm:spPr/>
      <dgm:t>
        <a:bodyPr/>
        <a:lstStyle/>
        <a:p>
          <a:endParaRPr lang="zh-TW" altLang="en-US"/>
        </a:p>
      </dgm:t>
    </dgm:pt>
    <dgm:pt modelId="{5AD9BF96-FCFA-49EC-8E97-DB756BC20F6E}" type="sibTrans" cxnId="{879CB2BF-21F4-4D66-B055-FDDF2C7188EE}">
      <dgm:prSet/>
      <dgm:spPr/>
      <dgm:t>
        <a:bodyPr/>
        <a:lstStyle/>
        <a:p>
          <a:endParaRPr lang="zh-TW" altLang="en-US"/>
        </a:p>
      </dgm:t>
    </dgm:pt>
    <dgm:pt modelId="{82A28ABD-ADC2-4E7D-974B-B30532B326BF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C99D8FEB-7DA7-46C9-B485-4444AA1BEC23}" type="parTrans" cxnId="{567E5CFB-94B2-473E-ADFD-48BF5D3189D5}">
      <dgm:prSet/>
      <dgm:spPr/>
      <dgm:t>
        <a:bodyPr/>
        <a:lstStyle/>
        <a:p>
          <a:endParaRPr lang="zh-TW" altLang="en-US"/>
        </a:p>
      </dgm:t>
    </dgm:pt>
    <dgm:pt modelId="{C5C97D01-A499-4694-A00C-0ECB00829A81}" type="sibTrans" cxnId="{567E5CFB-94B2-473E-ADFD-48BF5D3189D5}">
      <dgm:prSet/>
      <dgm:spPr/>
      <dgm:t>
        <a:bodyPr/>
        <a:lstStyle/>
        <a:p>
          <a:endParaRPr lang="zh-TW" altLang="en-US"/>
        </a:p>
      </dgm:t>
    </dgm:pt>
    <dgm:pt modelId="{0C4159DA-2A81-4D2A-BF63-6B20B318007F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1779A898-5054-434B-AFD2-5A02227F7A03}" type="parTrans" cxnId="{D1AD47C7-B031-48C0-9A8B-CC739AF9AD12}">
      <dgm:prSet/>
      <dgm:spPr/>
      <dgm:t>
        <a:bodyPr/>
        <a:lstStyle/>
        <a:p>
          <a:endParaRPr lang="zh-TW" altLang="en-US"/>
        </a:p>
      </dgm:t>
    </dgm:pt>
    <dgm:pt modelId="{B6EA29FF-7235-4541-A577-7BA1F1606189}" type="sibTrans" cxnId="{D1AD47C7-B031-48C0-9A8B-CC739AF9AD12}">
      <dgm:prSet/>
      <dgm:spPr/>
      <dgm:t>
        <a:bodyPr/>
        <a:lstStyle/>
        <a:p>
          <a:endParaRPr lang="zh-TW" altLang="en-US"/>
        </a:p>
      </dgm:t>
    </dgm:pt>
    <dgm:pt modelId="{85F5FB1D-76C8-4D5F-B16B-3B8AC0409DEF}" type="pres">
      <dgm:prSet presAssocID="{04CB9AF1-CA43-4EC8-95A2-D7C5379E3285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80EFF56-9193-49C4-95B8-0508DC366E30}" type="pres">
      <dgm:prSet presAssocID="{04CB9AF1-CA43-4EC8-95A2-D7C5379E3285}" presName="cycle" presStyleCnt="0"/>
      <dgm:spPr/>
    </dgm:pt>
    <dgm:pt modelId="{066B390E-5A79-40C2-B9C7-1ED6B6416C15}" type="pres">
      <dgm:prSet presAssocID="{04CB9AF1-CA43-4EC8-95A2-D7C5379E3285}" presName="centerShape" presStyleCnt="0"/>
      <dgm:spPr/>
    </dgm:pt>
    <dgm:pt modelId="{91C0F505-4458-46DF-9C8D-8561BF2E7622}" type="pres">
      <dgm:prSet presAssocID="{04CB9AF1-CA43-4EC8-95A2-D7C5379E3285}" presName="connSite" presStyleLbl="node1" presStyleIdx="0" presStyleCnt="3"/>
      <dgm:spPr/>
    </dgm:pt>
    <dgm:pt modelId="{91616917-4846-4545-AE06-555DB7043554}" type="pres">
      <dgm:prSet presAssocID="{04CB9AF1-CA43-4EC8-95A2-D7C5379E3285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7B565C5-A4A4-452C-8883-89A960462D41}" type="pres">
      <dgm:prSet presAssocID="{BAED9DBB-EF06-46D1-BD1E-38E5FBB76667}" presName="Name25" presStyleLbl="parChTrans1D1" presStyleIdx="0" presStyleCnt="2"/>
      <dgm:spPr/>
    </dgm:pt>
    <dgm:pt modelId="{43A4C292-FA99-4AD5-83C9-FD1D04F23D0B}" type="pres">
      <dgm:prSet presAssocID="{FFF21648-952E-4854-897E-79E46F960D82}" presName="node" presStyleCnt="0"/>
      <dgm:spPr/>
    </dgm:pt>
    <dgm:pt modelId="{94729287-E33F-438D-BEE7-5835CE7ED911}" type="pres">
      <dgm:prSet presAssocID="{FFF21648-952E-4854-897E-79E46F960D82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C48B0A43-B528-4D71-9844-DB2CF2AD1227}" type="pres">
      <dgm:prSet presAssocID="{FFF21648-952E-4854-897E-79E46F960D82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389ED4-6655-4A6D-994E-9E1C9FC08CC4}" type="pres">
      <dgm:prSet presAssocID="{46822FB4-57D5-4338-A927-E270662E95C4}" presName="Name25" presStyleLbl="parChTrans1D1" presStyleIdx="1" presStyleCnt="2"/>
      <dgm:spPr/>
    </dgm:pt>
    <dgm:pt modelId="{C733AD4C-923F-4579-8280-15401BED382E}" type="pres">
      <dgm:prSet presAssocID="{2564CF37-3015-49E8-933F-04FC96267DB9}" presName="node" presStyleCnt="0"/>
      <dgm:spPr/>
    </dgm:pt>
    <dgm:pt modelId="{BCBB6C89-6F21-4886-B09C-E4A24465B14C}" type="pres">
      <dgm:prSet presAssocID="{2564CF37-3015-49E8-933F-04FC96267DB9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7CC74424-171E-4345-A081-1DEB578B544D}" type="pres">
      <dgm:prSet presAssocID="{2564CF37-3015-49E8-933F-04FC96267DB9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6AC0FCE2-6C15-45F2-8D23-16A0152B5302}" type="presOf" srcId="{CA9FA67A-9738-482F-BD9A-7B197D2F7222}" destId="{C48B0A43-B528-4D71-9844-DB2CF2AD1227}" srcOrd="0" destOrd="0" presId="urn:microsoft.com/office/officeart/2005/8/layout/radial2"/>
    <dgm:cxn modelId="{F88EF713-BC47-429D-8B0D-912E1E8844A8}" type="presOf" srcId="{46822FB4-57D5-4338-A927-E270662E95C4}" destId="{9F389ED4-6655-4A6D-994E-9E1C9FC08CC4}" srcOrd="0" destOrd="0" presId="urn:microsoft.com/office/officeart/2005/8/layout/radial2"/>
    <dgm:cxn modelId="{879CB2BF-21F4-4D66-B055-FDDF2C7188EE}" srcId="{04CB9AF1-CA43-4EC8-95A2-D7C5379E3285}" destId="{2564CF37-3015-49E8-933F-04FC96267DB9}" srcOrd="1" destOrd="0" parTransId="{46822FB4-57D5-4338-A927-E270662E95C4}" sibTransId="{5AD9BF96-FCFA-49EC-8E97-DB756BC20F6E}"/>
    <dgm:cxn modelId="{D1AD47C7-B031-48C0-9A8B-CC739AF9AD12}" srcId="{2564CF37-3015-49E8-933F-04FC96267DB9}" destId="{0C4159DA-2A81-4D2A-BF63-6B20B318007F}" srcOrd="1" destOrd="0" parTransId="{1779A898-5054-434B-AFD2-5A02227F7A03}" sibTransId="{B6EA29FF-7235-4541-A577-7BA1F1606189}"/>
    <dgm:cxn modelId="{A5193113-FF54-4DA4-B6CC-62D8A6E3F9E2}" type="presOf" srcId="{82A28ABD-ADC2-4E7D-974B-B30532B326BF}" destId="{7CC74424-171E-4345-A081-1DEB578B544D}" srcOrd="0" destOrd="0" presId="urn:microsoft.com/office/officeart/2005/8/layout/radial2"/>
    <dgm:cxn modelId="{567E5CFB-94B2-473E-ADFD-48BF5D3189D5}" srcId="{2564CF37-3015-49E8-933F-04FC96267DB9}" destId="{82A28ABD-ADC2-4E7D-974B-B30532B326BF}" srcOrd="0" destOrd="0" parTransId="{C99D8FEB-7DA7-46C9-B485-4444AA1BEC23}" sibTransId="{C5C97D01-A499-4694-A00C-0ECB00829A81}"/>
    <dgm:cxn modelId="{5529C6A1-8DF8-48E0-8CA5-7D8787D223C0}" type="presOf" srcId="{0C4159DA-2A81-4D2A-BF63-6B20B318007F}" destId="{7CC74424-171E-4345-A081-1DEB578B544D}" srcOrd="0" destOrd="1" presId="urn:microsoft.com/office/officeart/2005/8/layout/radial2"/>
    <dgm:cxn modelId="{9F1753EE-19D1-413D-8BF7-32F3E58D8E12}" type="presOf" srcId="{04CB9AF1-CA43-4EC8-95A2-D7C5379E3285}" destId="{85F5FB1D-76C8-4D5F-B16B-3B8AC0409DEF}" srcOrd="0" destOrd="0" presId="urn:microsoft.com/office/officeart/2005/8/layout/radial2"/>
    <dgm:cxn modelId="{72094400-F199-4FDE-9617-B5735C4A50D2}" type="presOf" srcId="{2564CF37-3015-49E8-933F-04FC96267DB9}" destId="{BCBB6C89-6F21-4886-B09C-E4A24465B14C}" srcOrd="0" destOrd="0" presId="urn:microsoft.com/office/officeart/2005/8/layout/radial2"/>
    <dgm:cxn modelId="{43C9FE97-1C98-401F-980A-18B65FA4DF1D}" srcId="{FFF21648-952E-4854-897E-79E46F960D82}" destId="{5E9F54F8-AABB-44E8-AE4D-41FAC864FD1B}" srcOrd="1" destOrd="0" parTransId="{3B24A200-91F2-445B-B0B7-A63A4A67D856}" sibTransId="{E41BA0FA-7CA7-4EBD-8212-842AA6A5CDEF}"/>
    <dgm:cxn modelId="{5E883DE0-A6B1-4A1D-8417-2ACC7F2E865F}" srcId="{04CB9AF1-CA43-4EC8-95A2-D7C5379E3285}" destId="{FFF21648-952E-4854-897E-79E46F960D82}" srcOrd="0" destOrd="0" parTransId="{BAED9DBB-EF06-46D1-BD1E-38E5FBB76667}" sibTransId="{4F48AECA-F5D6-4678-AB39-D1EE3C9A9E35}"/>
    <dgm:cxn modelId="{EEB9681E-0D03-4655-856C-218BFA5158EC}" type="presOf" srcId="{5E9F54F8-AABB-44E8-AE4D-41FAC864FD1B}" destId="{C48B0A43-B528-4D71-9844-DB2CF2AD1227}" srcOrd="0" destOrd="1" presId="urn:microsoft.com/office/officeart/2005/8/layout/radial2"/>
    <dgm:cxn modelId="{46A1D526-AED1-4E79-96D1-B7B04B882EDF}" type="presOf" srcId="{FFF21648-952E-4854-897E-79E46F960D82}" destId="{94729287-E33F-438D-BEE7-5835CE7ED911}" srcOrd="0" destOrd="0" presId="urn:microsoft.com/office/officeart/2005/8/layout/radial2"/>
    <dgm:cxn modelId="{E055276C-66A6-4D54-BEAE-D940F56C2458}" type="presOf" srcId="{BAED9DBB-EF06-46D1-BD1E-38E5FBB76667}" destId="{77B565C5-A4A4-452C-8883-89A960462D41}" srcOrd="0" destOrd="0" presId="urn:microsoft.com/office/officeart/2005/8/layout/radial2"/>
    <dgm:cxn modelId="{02413BC8-DACE-42CB-9D4A-3D4C1C0CA5C4}" srcId="{FFF21648-952E-4854-897E-79E46F960D82}" destId="{CA9FA67A-9738-482F-BD9A-7B197D2F7222}" srcOrd="0" destOrd="0" parTransId="{35678A5D-DAE7-4083-8D6E-496FDFAB5630}" sibTransId="{A43B89CF-DC1D-4023-9555-9914E9A2811E}"/>
    <dgm:cxn modelId="{72CDE154-0B28-4CE8-8B8E-5847EFACBD0D}" type="presParOf" srcId="{85F5FB1D-76C8-4D5F-B16B-3B8AC0409DEF}" destId="{380EFF56-9193-49C4-95B8-0508DC366E30}" srcOrd="0" destOrd="0" presId="urn:microsoft.com/office/officeart/2005/8/layout/radial2"/>
    <dgm:cxn modelId="{E9755E05-842E-4F1E-ADAE-5AF28EC4E401}" type="presParOf" srcId="{380EFF56-9193-49C4-95B8-0508DC366E30}" destId="{066B390E-5A79-40C2-B9C7-1ED6B6416C15}" srcOrd="0" destOrd="0" presId="urn:microsoft.com/office/officeart/2005/8/layout/radial2"/>
    <dgm:cxn modelId="{945E6E02-113F-4EF3-A03F-05839CC3C7B5}" type="presParOf" srcId="{066B390E-5A79-40C2-B9C7-1ED6B6416C15}" destId="{91C0F505-4458-46DF-9C8D-8561BF2E7622}" srcOrd="0" destOrd="0" presId="urn:microsoft.com/office/officeart/2005/8/layout/radial2"/>
    <dgm:cxn modelId="{37C37C89-32A1-4986-AF31-3730902320E4}" type="presParOf" srcId="{066B390E-5A79-40C2-B9C7-1ED6B6416C15}" destId="{91616917-4846-4545-AE06-555DB7043554}" srcOrd="1" destOrd="0" presId="urn:microsoft.com/office/officeart/2005/8/layout/radial2"/>
    <dgm:cxn modelId="{ABB4B580-5E6B-416F-86C0-FF93B2DF8318}" type="presParOf" srcId="{380EFF56-9193-49C4-95B8-0508DC366E30}" destId="{77B565C5-A4A4-452C-8883-89A960462D41}" srcOrd="1" destOrd="0" presId="urn:microsoft.com/office/officeart/2005/8/layout/radial2"/>
    <dgm:cxn modelId="{1226EB97-5417-4826-97CA-A4D6C6C878A3}" type="presParOf" srcId="{380EFF56-9193-49C4-95B8-0508DC366E30}" destId="{43A4C292-FA99-4AD5-83C9-FD1D04F23D0B}" srcOrd="2" destOrd="0" presId="urn:microsoft.com/office/officeart/2005/8/layout/radial2"/>
    <dgm:cxn modelId="{E23CBBB8-2C28-4D56-8B0A-C05BBAE4833F}" type="presParOf" srcId="{43A4C292-FA99-4AD5-83C9-FD1D04F23D0B}" destId="{94729287-E33F-438D-BEE7-5835CE7ED911}" srcOrd="0" destOrd="0" presId="urn:microsoft.com/office/officeart/2005/8/layout/radial2"/>
    <dgm:cxn modelId="{99B278C1-0F55-423F-89F6-FF7FD88A536F}" type="presParOf" srcId="{43A4C292-FA99-4AD5-83C9-FD1D04F23D0B}" destId="{C48B0A43-B528-4D71-9844-DB2CF2AD1227}" srcOrd="1" destOrd="0" presId="urn:microsoft.com/office/officeart/2005/8/layout/radial2"/>
    <dgm:cxn modelId="{E10E67F7-74EA-484F-BAB7-103E2D316872}" type="presParOf" srcId="{380EFF56-9193-49C4-95B8-0508DC366E30}" destId="{9F389ED4-6655-4A6D-994E-9E1C9FC08CC4}" srcOrd="3" destOrd="0" presId="urn:microsoft.com/office/officeart/2005/8/layout/radial2"/>
    <dgm:cxn modelId="{41CE5764-158E-4169-8A8D-188AE0195D86}" type="presParOf" srcId="{380EFF56-9193-49C4-95B8-0508DC366E30}" destId="{C733AD4C-923F-4579-8280-15401BED382E}" srcOrd="4" destOrd="0" presId="urn:microsoft.com/office/officeart/2005/8/layout/radial2"/>
    <dgm:cxn modelId="{1DEC3ED7-B619-4118-95BC-49EAD6AA5C8F}" type="presParOf" srcId="{C733AD4C-923F-4579-8280-15401BED382E}" destId="{BCBB6C89-6F21-4886-B09C-E4A24465B14C}" srcOrd="0" destOrd="0" presId="urn:microsoft.com/office/officeart/2005/8/layout/radial2"/>
    <dgm:cxn modelId="{E5090CA2-B0C9-4296-AB3B-C60D24446DEC}" type="presParOf" srcId="{C733AD4C-923F-4579-8280-15401BED382E}" destId="{7CC74424-171E-4345-A081-1DEB578B544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B69A04-06AF-4E14-9760-783B479F4929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F3267C37-74D6-4B9F-9D58-BB68C18C3CD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C323D41-012C-4058-9B5D-FDE7A461E58F}">
      <dsp:nvSpPr>
        <dsp:cNvPr id="0" name=""/>
        <dsp:cNvSpPr/>
      </dsp:nvSpPr>
      <dsp:spPr>
        <a:xfrm>
          <a:off x="2062864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62864" y="1810385"/>
        <a:ext cx="2011188" cy="1810385"/>
      </dsp:txXfrm>
    </dsp:sp>
    <dsp:sp modelId="{BFCBADA6-8B39-4750-BA72-8CE30A4CD2D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1F2467F-AEE8-4902-9CA5-7454D3734EE8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D350A348-C6E2-4D97-B4ED-D90B97A6F9E3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390207C-0804-44E7-AC7C-D361B10642AE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89494E68-BFFB-466A-82F9-EC83F6EA5D6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E2FF676-F41A-4DD1-90E3-42EFCF185E49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67522E-E21F-4848-974A-D9CD5C90F6E8}">
      <dsp:nvSpPr>
        <dsp:cNvPr id="0" name=""/>
        <dsp:cNvSpPr/>
      </dsp:nvSpPr>
      <dsp:spPr>
        <a:xfrm>
          <a:off x="5102" y="1277165"/>
          <a:ext cx="2875218" cy="2436154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E39B567-FEC1-4C11-8AD6-CD9D186DCAB2}">
      <dsp:nvSpPr>
        <dsp:cNvPr id="0" name=""/>
        <dsp:cNvSpPr/>
      </dsp:nvSpPr>
      <dsp:spPr>
        <a:xfrm>
          <a:off x="2520740" y="1527606"/>
          <a:ext cx="1316799" cy="15999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59308" y="1566174"/>
        <a:ext cx="1239663" cy="1522819"/>
      </dsp:txXfrm>
    </dsp:sp>
    <dsp:sp modelId="{A313DB3C-BADC-441D-9A51-7D1EF34A2124}">
      <dsp:nvSpPr>
        <dsp:cNvPr id="0" name=""/>
        <dsp:cNvSpPr/>
      </dsp:nvSpPr>
      <dsp:spPr>
        <a:xfrm>
          <a:off x="5102" y="812642"/>
          <a:ext cx="2875218" cy="419496"/>
        </a:xfrm>
        <a:prstGeom prst="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102" y="812642"/>
        <a:ext cx="2875218" cy="419496"/>
      </dsp:txXfrm>
    </dsp:sp>
    <dsp:sp modelId="{994F4A7B-0DF6-4657-BF7D-C175D6C3F55F}">
      <dsp:nvSpPr>
        <dsp:cNvPr id="0" name=""/>
        <dsp:cNvSpPr/>
      </dsp:nvSpPr>
      <dsp:spPr>
        <a:xfrm>
          <a:off x="4368766" y="1277165"/>
          <a:ext cx="2875218" cy="2436154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C50D4B6F-CCB2-4EBD-BC7A-80AD87B9A61B}">
      <dsp:nvSpPr>
        <dsp:cNvPr id="0" name=""/>
        <dsp:cNvSpPr/>
      </dsp:nvSpPr>
      <dsp:spPr>
        <a:xfrm>
          <a:off x="6861111" y="1618075"/>
          <a:ext cx="1363386" cy="14190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1043" y="1658007"/>
        <a:ext cx="1283522" cy="1339152"/>
      </dsp:txXfrm>
    </dsp:sp>
    <dsp:sp modelId="{DBA587C4-1F5E-4687-B875-02AF8B86EA52}">
      <dsp:nvSpPr>
        <dsp:cNvPr id="0" name=""/>
        <dsp:cNvSpPr/>
      </dsp:nvSpPr>
      <dsp:spPr>
        <a:xfrm>
          <a:off x="4368766" y="812642"/>
          <a:ext cx="2875218" cy="419496"/>
        </a:xfrm>
        <a:prstGeom prst="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5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68766" y="812642"/>
        <a:ext cx="2875218" cy="4194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389ED4-6655-4A6D-994E-9E1C9FC08CC4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B565C5-A4A4-452C-8883-89A960462D41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616917-4846-4545-AE06-555DB7043554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4729287-E33F-438D-BEE7-5835CE7ED911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shade val="80000"/>
                <a:hueOff val="102610"/>
                <a:satOff val="-1119"/>
                <a:lumOff val="12789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102610"/>
                <a:satOff val="-1119"/>
                <a:lumOff val="12789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102610"/>
                <a:satOff val="-1119"/>
                <a:lumOff val="1278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C48B0A43-B528-4D71-9844-DB2CF2AD1227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BCBB6C89-6F21-4886-B09C-E4A24465B14C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shade val="80000"/>
                <a:hueOff val="205221"/>
                <a:satOff val="-2238"/>
                <a:lumOff val="25579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205221"/>
                <a:satOff val="-2238"/>
                <a:lumOff val="25579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205221"/>
                <a:satOff val="-2238"/>
                <a:lumOff val="2557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7CC74424-171E-4345-A081-1DEB578B544D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tx2">
                <a:lumMod val="60000"/>
                <a:lumOff val="40000"/>
              </a:schemeClr>
            </a:gs>
            <a:gs pos="72000">
              <a:schemeClr val="tx2">
                <a:lumMod val="20000"/>
                <a:lumOff val="80000"/>
              </a:schemeClr>
            </a:gs>
            <a:gs pos="62000">
              <a:schemeClr val="accent1">
                <a:lumMod val="45000"/>
                <a:lumOff val="55000"/>
              </a:schemeClr>
            </a:gs>
            <a:gs pos="82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i="1" u="sng" kern="1200">
          <a:solidFill>
            <a:schemeClr val="tx2">
              <a:lumMod val="60000"/>
              <a:lumOff val="4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細行楷" panose="020B0609010101010101" pitchFamily="49" charset="-120"/>
          <a:ea typeface="文鼎細行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204864"/>
            <a:ext cx="5832648" cy="4289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9540351"/>
              </p:ext>
            </p:extLst>
          </p:nvPr>
        </p:nvGraphicFramePr>
        <p:xfrm>
          <a:off x="708939" y="141763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2572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77993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文鼎細行楷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2022-11-28T03:47:35Z</dcterms:modified>
</cp:coreProperties>
</file>