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FFFFF"/>
    <a:srgbClr val="FFCCCC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01EF94-10BE-4F50-9C10-F5CF8199A51E}" type="doc">
      <dgm:prSet loTypeId="urn:microsoft.com/office/officeart/2005/8/layout/hList7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zh-TW" altLang="en-US"/>
        </a:p>
      </dgm:t>
    </dgm:pt>
    <dgm:pt modelId="{406D0E91-A1A0-4631-83CF-1C6D79B54ADE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8AE3EF69-C0B7-4027-8A04-F9F7AE399232}" type="parTrans" cxnId="{2C4D6590-1130-4007-BB94-E5719DABA8AA}">
      <dgm:prSet/>
      <dgm:spPr/>
      <dgm:t>
        <a:bodyPr/>
        <a:lstStyle/>
        <a:p>
          <a:endParaRPr lang="zh-TW" altLang="en-US"/>
        </a:p>
      </dgm:t>
    </dgm:pt>
    <dgm:pt modelId="{3C98E2EC-81E1-42EF-9A2F-C05C18DC1C89}" type="sibTrans" cxnId="{2C4D6590-1130-4007-BB94-E5719DABA8AA}">
      <dgm:prSet/>
      <dgm:spPr/>
      <dgm:t>
        <a:bodyPr/>
        <a:lstStyle/>
        <a:p>
          <a:endParaRPr lang="zh-TW" altLang="en-US"/>
        </a:p>
      </dgm:t>
    </dgm:pt>
    <dgm:pt modelId="{2C6A03D4-6D47-41AE-8269-9A9682127752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1D7C43CC-0375-4679-B374-568575E49493}" type="parTrans" cxnId="{F511D7A8-CCA7-41A5-A9C5-C3842289368B}">
      <dgm:prSet/>
      <dgm:spPr/>
      <dgm:t>
        <a:bodyPr/>
        <a:lstStyle/>
        <a:p>
          <a:endParaRPr lang="zh-TW" altLang="en-US"/>
        </a:p>
      </dgm:t>
    </dgm:pt>
    <dgm:pt modelId="{7472114C-BD6D-4839-9D32-14E79FA17172}" type="sibTrans" cxnId="{F511D7A8-CCA7-41A5-A9C5-C3842289368B}">
      <dgm:prSet/>
      <dgm:spPr/>
      <dgm:t>
        <a:bodyPr/>
        <a:lstStyle/>
        <a:p>
          <a:endParaRPr lang="zh-TW" altLang="en-US"/>
        </a:p>
      </dgm:t>
    </dgm:pt>
    <dgm:pt modelId="{F704E25A-6DDD-4C1A-8BE5-C7774B49A318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7667E588-3316-4BD9-A3CA-1C8EDCB47506}" type="parTrans" cxnId="{32197AFA-AD3C-4262-8E00-B5B202D92A73}">
      <dgm:prSet/>
      <dgm:spPr/>
      <dgm:t>
        <a:bodyPr/>
        <a:lstStyle/>
        <a:p>
          <a:endParaRPr lang="zh-TW" altLang="en-US"/>
        </a:p>
      </dgm:t>
    </dgm:pt>
    <dgm:pt modelId="{5C83C9D1-45C1-4B1C-9603-6A6F134E5C31}" type="sibTrans" cxnId="{32197AFA-AD3C-4262-8E00-B5B202D92A73}">
      <dgm:prSet/>
      <dgm:spPr/>
      <dgm:t>
        <a:bodyPr/>
        <a:lstStyle/>
        <a:p>
          <a:endParaRPr lang="zh-TW" altLang="en-US"/>
        </a:p>
      </dgm:t>
    </dgm:pt>
    <dgm:pt modelId="{16F3C0EB-7419-4D87-A537-0BC58903E127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F97E028E-F2FE-4FBF-84BF-D8F2DB730F53}" type="parTrans" cxnId="{8A114652-4E7F-4936-84F5-46D355C908F2}">
      <dgm:prSet/>
      <dgm:spPr/>
      <dgm:t>
        <a:bodyPr/>
        <a:lstStyle/>
        <a:p>
          <a:endParaRPr lang="zh-TW" altLang="en-US"/>
        </a:p>
      </dgm:t>
    </dgm:pt>
    <dgm:pt modelId="{7291B180-49B9-4E3B-B9AA-77477CD2B152}" type="sibTrans" cxnId="{8A114652-4E7F-4936-84F5-46D355C908F2}">
      <dgm:prSet/>
      <dgm:spPr/>
      <dgm:t>
        <a:bodyPr/>
        <a:lstStyle/>
        <a:p>
          <a:endParaRPr lang="zh-TW" altLang="en-US"/>
        </a:p>
      </dgm:t>
    </dgm:pt>
    <dgm:pt modelId="{F626D217-6025-42D1-985C-21AF8A3E5259}" type="pres">
      <dgm:prSet presAssocID="{8801EF94-10BE-4F50-9C10-F5CF8199A51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34ACEE5-E668-413F-809B-90E7AC04ABE1}" type="pres">
      <dgm:prSet presAssocID="{8801EF94-10BE-4F50-9C10-F5CF8199A51E}" presName="fgShape" presStyleLbl="fgShp" presStyleIdx="0" presStyleCnt="1"/>
      <dgm:spPr/>
    </dgm:pt>
    <dgm:pt modelId="{2768EAF5-DF97-4F95-92F4-4938758A5004}" type="pres">
      <dgm:prSet presAssocID="{8801EF94-10BE-4F50-9C10-F5CF8199A51E}" presName="linComp" presStyleCnt="0"/>
      <dgm:spPr/>
    </dgm:pt>
    <dgm:pt modelId="{2B475F20-C7C6-487D-85A7-576DBBFF8FA1}" type="pres">
      <dgm:prSet presAssocID="{406D0E91-A1A0-4631-83CF-1C6D79B54ADE}" presName="compNode" presStyleCnt="0"/>
      <dgm:spPr/>
    </dgm:pt>
    <dgm:pt modelId="{2F2757B5-5BAD-44EF-8AE8-A23853AECE30}" type="pres">
      <dgm:prSet presAssocID="{406D0E91-A1A0-4631-83CF-1C6D79B54ADE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DCDFB92B-C2CE-4211-BAEC-FA69BCF36779}" type="pres">
      <dgm:prSet presAssocID="{406D0E91-A1A0-4631-83CF-1C6D79B54ADE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F0BCC53-AC76-47E8-BE25-1DF09C617299}" type="pres">
      <dgm:prSet presAssocID="{406D0E91-A1A0-4631-83CF-1C6D79B54ADE}" presName="invisiNode" presStyleLbl="node1" presStyleIdx="0" presStyleCnt="4"/>
      <dgm:spPr/>
    </dgm:pt>
    <dgm:pt modelId="{32A93B6A-D35B-4DC4-A889-D4220F35AFF4}" type="pres">
      <dgm:prSet presAssocID="{406D0E91-A1A0-4631-83CF-1C6D79B54ADE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EDF7D8D-945A-4C96-A85B-5EBE5F18D404}" type="pres">
      <dgm:prSet presAssocID="{3C98E2EC-81E1-42EF-9A2F-C05C18DC1C8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B87C20A-6DF9-41AA-91AA-44B285DE094D}" type="pres">
      <dgm:prSet presAssocID="{2C6A03D4-6D47-41AE-8269-9A9682127752}" presName="compNode" presStyleCnt="0"/>
      <dgm:spPr/>
    </dgm:pt>
    <dgm:pt modelId="{0A6F6222-9B7A-42D4-9F86-F091AA240474}" type="pres">
      <dgm:prSet presAssocID="{2C6A03D4-6D47-41AE-8269-9A9682127752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DE253A18-89FA-40BE-802D-61C86B266E89}" type="pres">
      <dgm:prSet presAssocID="{2C6A03D4-6D47-41AE-8269-9A9682127752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90576C-75AA-4AE9-9BA9-014B90A168CA}" type="pres">
      <dgm:prSet presAssocID="{2C6A03D4-6D47-41AE-8269-9A9682127752}" presName="invisiNode" presStyleLbl="node1" presStyleIdx="1" presStyleCnt="4"/>
      <dgm:spPr/>
    </dgm:pt>
    <dgm:pt modelId="{55C23129-6B7C-41F6-B4EC-22138A0F6F02}" type="pres">
      <dgm:prSet presAssocID="{2C6A03D4-6D47-41AE-8269-9A9682127752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F148F57-FCB4-477A-93E4-C98BA20FBFAF}" type="pres">
      <dgm:prSet presAssocID="{7472114C-BD6D-4839-9D32-14E79FA1717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63093B3-85D9-4FDE-BD6F-F531224E8A29}" type="pres">
      <dgm:prSet presAssocID="{F704E25A-6DDD-4C1A-8BE5-C7774B49A318}" presName="compNode" presStyleCnt="0"/>
      <dgm:spPr/>
    </dgm:pt>
    <dgm:pt modelId="{DDE62378-E255-49B3-B3DE-98B4C8C489E4}" type="pres">
      <dgm:prSet presAssocID="{F704E25A-6DDD-4C1A-8BE5-C7774B49A318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4656BB88-F54B-4E25-8364-34506DA93A25}" type="pres">
      <dgm:prSet presAssocID="{F704E25A-6DDD-4C1A-8BE5-C7774B49A31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F30653-0989-4389-8290-5AA3E92725AF}" type="pres">
      <dgm:prSet presAssocID="{F704E25A-6DDD-4C1A-8BE5-C7774B49A318}" presName="invisiNode" presStyleLbl="node1" presStyleIdx="2" presStyleCnt="4"/>
      <dgm:spPr/>
    </dgm:pt>
    <dgm:pt modelId="{ABB3AA21-574F-42CB-9710-10E0082EDF42}" type="pres">
      <dgm:prSet presAssocID="{F704E25A-6DDD-4C1A-8BE5-C7774B49A318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045A4C7-7B29-4F70-8B3B-91A249EF4E6D}" type="pres">
      <dgm:prSet presAssocID="{5C83C9D1-45C1-4B1C-9603-6A6F134E5C3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DD396EB-8C77-4DDD-8033-14DB21FE4253}" type="pres">
      <dgm:prSet presAssocID="{16F3C0EB-7419-4D87-A537-0BC58903E127}" presName="compNode" presStyleCnt="0"/>
      <dgm:spPr/>
    </dgm:pt>
    <dgm:pt modelId="{AB79AE31-185D-4FFB-BE62-E4EFC80652C6}" type="pres">
      <dgm:prSet presAssocID="{16F3C0EB-7419-4D87-A537-0BC58903E127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4A4829D1-E525-42F8-A7D2-02845D10E54C}" type="pres">
      <dgm:prSet presAssocID="{16F3C0EB-7419-4D87-A537-0BC58903E127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7B7882A-932B-4C1D-BA27-8FA69D8D42CB}" type="pres">
      <dgm:prSet presAssocID="{16F3C0EB-7419-4D87-A537-0BC58903E127}" presName="invisiNode" presStyleLbl="node1" presStyleIdx="3" presStyleCnt="4"/>
      <dgm:spPr/>
    </dgm:pt>
    <dgm:pt modelId="{B1132FE7-B048-4A6C-BA89-6ACE15939B4A}" type="pres">
      <dgm:prSet presAssocID="{16F3C0EB-7419-4D87-A537-0BC58903E127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8A114652-4E7F-4936-84F5-46D355C908F2}" srcId="{8801EF94-10BE-4F50-9C10-F5CF8199A51E}" destId="{16F3C0EB-7419-4D87-A537-0BC58903E127}" srcOrd="3" destOrd="0" parTransId="{F97E028E-F2FE-4FBF-84BF-D8F2DB730F53}" sibTransId="{7291B180-49B9-4E3B-B9AA-77477CD2B152}"/>
    <dgm:cxn modelId="{DBEE6922-341B-4BD0-975E-36A9E6EB5DC9}" type="presOf" srcId="{2C6A03D4-6D47-41AE-8269-9A9682127752}" destId="{DE253A18-89FA-40BE-802D-61C86B266E89}" srcOrd="1" destOrd="0" presId="urn:microsoft.com/office/officeart/2005/8/layout/hList7"/>
    <dgm:cxn modelId="{F56C8DD1-90A3-4B5C-AE9E-2EC6FE3E6D78}" type="presOf" srcId="{7472114C-BD6D-4839-9D32-14E79FA17172}" destId="{9F148F57-FCB4-477A-93E4-C98BA20FBFAF}" srcOrd="0" destOrd="0" presId="urn:microsoft.com/office/officeart/2005/8/layout/hList7"/>
    <dgm:cxn modelId="{0C811D59-F6DE-417B-86EF-B40896ED8BB6}" type="presOf" srcId="{16F3C0EB-7419-4D87-A537-0BC58903E127}" destId="{4A4829D1-E525-42F8-A7D2-02845D10E54C}" srcOrd="1" destOrd="0" presId="urn:microsoft.com/office/officeart/2005/8/layout/hList7"/>
    <dgm:cxn modelId="{2B7C0E15-423A-4DFD-9469-F47943D9E161}" type="presOf" srcId="{3C98E2EC-81E1-42EF-9A2F-C05C18DC1C89}" destId="{BEDF7D8D-945A-4C96-A85B-5EBE5F18D404}" srcOrd="0" destOrd="0" presId="urn:microsoft.com/office/officeart/2005/8/layout/hList7"/>
    <dgm:cxn modelId="{32197AFA-AD3C-4262-8E00-B5B202D92A73}" srcId="{8801EF94-10BE-4F50-9C10-F5CF8199A51E}" destId="{F704E25A-6DDD-4C1A-8BE5-C7774B49A318}" srcOrd="2" destOrd="0" parTransId="{7667E588-3316-4BD9-A3CA-1C8EDCB47506}" sibTransId="{5C83C9D1-45C1-4B1C-9603-6A6F134E5C31}"/>
    <dgm:cxn modelId="{2C4D6590-1130-4007-BB94-E5719DABA8AA}" srcId="{8801EF94-10BE-4F50-9C10-F5CF8199A51E}" destId="{406D0E91-A1A0-4631-83CF-1C6D79B54ADE}" srcOrd="0" destOrd="0" parTransId="{8AE3EF69-C0B7-4027-8A04-F9F7AE399232}" sibTransId="{3C98E2EC-81E1-42EF-9A2F-C05C18DC1C89}"/>
    <dgm:cxn modelId="{91795798-3296-4692-B08D-FF860AB790F3}" type="presOf" srcId="{5C83C9D1-45C1-4B1C-9603-6A6F134E5C31}" destId="{7045A4C7-7B29-4F70-8B3B-91A249EF4E6D}" srcOrd="0" destOrd="0" presId="urn:microsoft.com/office/officeart/2005/8/layout/hList7"/>
    <dgm:cxn modelId="{F511D7A8-CCA7-41A5-A9C5-C3842289368B}" srcId="{8801EF94-10BE-4F50-9C10-F5CF8199A51E}" destId="{2C6A03D4-6D47-41AE-8269-9A9682127752}" srcOrd="1" destOrd="0" parTransId="{1D7C43CC-0375-4679-B374-568575E49493}" sibTransId="{7472114C-BD6D-4839-9D32-14E79FA17172}"/>
    <dgm:cxn modelId="{80F19071-8136-4D88-A8C9-FC8D96A9DA01}" type="presOf" srcId="{F704E25A-6DDD-4C1A-8BE5-C7774B49A318}" destId="{DDE62378-E255-49B3-B3DE-98B4C8C489E4}" srcOrd="0" destOrd="0" presId="urn:microsoft.com/office/officeart/2005/8/layout/hList7"/>
    <dgm:cxn modelId="{4B52AEF9-73A7-42DC-819D-B16D576B2A85}" type="presOf" srcId="{406D0E91-A1A0-4631-83CF-1C6D79B54ADE}" destId="{DCDFB92B-C2CE-4211-BAEC-FA69BCF36779}" srcOrd="1" destOrd="0" presId="urn:microsoft.com/office/officeart/2005/8/layout/hList7"/>
    <dgm:cxn modelId="{0CE71828-2FDD-4B26-9DD4-602EC2E59CFD}" type="presOf" srcId="{F704E25A-6DDD-4C1A-8BE5-C7774B49A318}" destId="{4656BB88-F54B-4E25-8364-34506DA93A25}" srcOrd="1" destOrd="0" presId="urn:microsoft.com/office/officeart/2005/8/layout/hList7"/>
    <dgm:cxn modelId="{A8A0CC9D-2ED6-4B81-A2DD-7EF486DCCE12}" type="presOf" srcId="{2C6A03D4-6D47-41AE-8269-9A9682127752}" destId="{0A6F6222-9B7A-42D4-9F86-F091AA240474}" srcOrd="0" destOrd="0" presId="urn:microsoft.com/office/officeart/2005/8/layout/hList7"/>
    <dgm:cxn modelId="{FE3CF32A-DAD5-4F13-8439-1FBB6A13FF24}" type="presOf" srcId="{8801EF94-10BE-4F50-9C10-F5CF8199A51E}" destId="{F626D217-6025-42D1-985C-21AF8A3E5259}" srcOrd="0" destOrd="0" presId="urn:microsoft.com/office/officeart/2005/8/layout/hList7"/>
    <dgm:cxn modelId="{0AA54C2F-A3FB-488E-9A34-CD28A519C32B}" type="presOf" srcId="{16F3C0EB-7419-4D87-A537-0BC58903E127}" destId="{AB79AE31-185D-4FFB-BE62-E4EFC80652C6}" srcOrd="0" destOrd="0" presId="urn:microsoft.com/office/officeart/2005/8/layout/hList7"/>
    <dgm:cxn modelId="{8A417188-B472-4262-B567-BB0B79BB8E8C}" type="presOf" srcId="{406D0E91-A1A0-4631-83CF-1C6D79B54ADE}" destId="{2F2757B5-5BAD-44EF-8AE8-A23853AECE30}" srcOrd="0" destOrd="0" presId="urn:microsoft.com/office/officeart/2005/8/layout/hList7"/>
    <dgm:cxn modelId="{FEF98B8A-F96E-4B34-BCDD-362ECF831A9A}" type="presParOf" srcId="{F626D217-6025-42D1-985C-21AF8A3E5259}" destId="{334ACEE5-E668-413F-809B-90E7AC04ABE1}" srcOrd="0" destOrd="0" presId="urn:microsoft.com/office/officeart/2005/8/layout/hList7"/>
    <dgm:cxn modelId="{64DCA8B5-2D0C-4806-8E10-14D2A74057E3}" type="presParOf" srcId="{F626D217-6025-42D1-985C-21AF8A3E5259}" destId="{2768EAF5-DF97-4F95-92F4-4938758A5004}" srcOrd="1" destOrd="0" presId="urn:microsoft.com/office/officeart/2005/8/layout/hList7"/>
    <dgm:cxn modelId="{508C5EF7-8054-4283-8800-1DBB5B37BCFF}" type="presParOf" srcId="{2768EAF5-DF97-4F95-92F4-4938758A5004}" destId="{2B475F20-C7C6-487D-85A7-576DBBFF8FA1}" srcOrd="0" destOrd="0" presId="urn:microsoft.com/office/officeart/2005/8/layout/hList7"/>
    <dgm:cxn modelId="{8671D550-E7D5-40CE-8432-131ACE8A5200}" type="presParOf" srcId="{2B475F20-C7C6-487D-85A7-576DBBFF8FA1}" destId="{2F2757B5-5BAD-44EF-8AE8-A23853AECE30}" srcOrd="0" destOrd="0" presId="urn:microsoft.com/office/officeart/2005/8/layout/hList7"/>
    <dgm:cxn modelId="{C84F4C76-747C-4162-AC0B-A340239F9122}" type="presParOf" srcId="{2B475F20-C7C6-487D-85A7-576DBBFF8FA1}" destId="{DCDFB92B-C2CE-4211-BAEC-FA69BCF36779}" srcOrd="1" destOrd="0" presId="urn:microsoft.com/office/officeart/2005/8/layout/hList7"/>
    <dgm:cxn modelId="{40A01558-B49C-43E6-9261-27D598B4AFF7}" type="presParOf" srcId="{2B475F20-C7C6-487D-85A7-576DBBFF8FA1}" destId="{8F0BCC53-AC76-47E8-BE25-1DF09C617299}" srcOrd="2" destOrd="0" presId="urn:microsoft.com/office/officeart/2005/8/layout/hList7"/>
    <dgm:cxn modelId="{6F006AA7-1AD1-4E20-9F36-8276E89E5303}" type="presParOf" srcId="{2B475F20-C7C6-487D-85A7-576DBBFF8FA1}" destId="{32A93B6A-D35B-4DC4-A889-D4220F35AFF4}" srcOrd="3" destOrd="0" presId="urn:microsoft.com/office/officeart/2005/8/layout/hList7"/>
    <dgm:cxn modelId="{DB23D85B-D7C1-42D8-98FA-FD93A5930C39}" type="presParOf" srcId="{2768EAF5-DF97-4F95-92F4-4938758A5004}" destId="{BEDF7D8D-945A-4C96-A85B-5EBE5F18D404}" srcOrd="1" destOrd="0" presId="urn:microsoft.com/office/officeart/2005/8/layout/hList7"/>
    <dgm:cxn modelId="{4908A9B5-9502-418C-8384-9A5A5A62AFD1}" type="presParOf" srcId="{2768EAF5-DF97-4F95-92F4-4938758A5004}" destId="{AB87C20A-6DF9-41AA-91AA-44B285DE094D}" srcOrd="2" destOrd="0" presId="urn:microsoft.com/office/officeart/2005/8/layout/hList7"/>
    <dgm:cxn modelId="{2DBB61D8-7603-4C9B-BA8A-3D3438015D36}" type="presParOf" srcId="{AB87C20A-6DF9-41AA-91AA-44B285DE094D}" destId="{0A6F6222-9B7A-42D4-9F86-F091AA240474}" srcOrd="0" destOrd="0" presId="urn:microsoft.com/office/officeart/2005/8/layout/hList7"/>
    <dgm:cxn modelId="{7AE74DCF-A7F1-4FF8-A578-9BEA522875CA}" type="presParOf" srcId="{AB87C20A-6DF9-41AA-91AA-44B285DE094D}" destId="{DE253A18-89FA-40BE-802D-61C86B266E89}" srcOrd="1" destOrd="0" presId="urn:microsoft.com/office/officeart/2005/8/layout/hList7"/>
    <dgm:cxn modelId="{1C38B525-6477-4253-B5F9-0F3E7DE8AD7D}" type="presParOf" srcId="{AB87C20A-6DF9-41AA-91AA-44B285DE094D}" destId="{0F90576C-75AA-4AE9-9BA9-014B90A168CA}" srcOrd="2" destOrd="0" presId="urn:microsoft.com/office/officeart/2005/8/layout/hList7"/>
    <dgm:cxn modelId="{F835407E-2953-4728-AF99-3563D06A3FE2}" type="presParOf" srcId="{AB87C20A-6DF9-41AA-91AA-44B285DE094D}" destId="{55C23129-6B7C-41F6-B4EC-22138A0F6F02}" srcOrd="3" destOrd="0" presId="urn:microsoft.com/office/officeart/2005/8/layout/hList7"/>
    <dgm:cxn modelId="{1FD8CBB2-A2E3-4702-B67C-3CAC9C63FAFC}" type="presParOf" srcId="{2768EAF5-DF97-4F95-92F4-4938758A5004}" destId="{9F148F57-FCB4-477A-93E4-C98BA20FBFAF}" srcOrd="3" destOrd="0" presId="urn:microsoft.com/office/officeart/2005/8/layout/hList7"/>
    <dgm:cxn modelId="{BDC4F88E-C405-491B-BF86-67A860296D7F}" type="presParOf" srcId="{2768EAF5-DF97-4F95-92F4-4938758A5004}" destId="{B63093B3-85D9-4FDE-BD6F-F531224E8A29}" srcOrd="4" destOrd="0" presId="urn:microsoft.com/office/officeart/2005/8/layout/hList7"/>
    <dgm:cxn modelId="{7972F3C4-9EE6-4D66-8E9B-67DFD04B2A33}" type="presParOf" srcId="{B63093B3-85D9-4FDE-BD6F-F531224E8A29}" destId="{DDE62378-E255-49B3-B3DE-98B4C8C489E4}" srcOrd="0" destOrd="0" presId="urn:microsoft.com/office/officeart/2005/8/layout/hList7"/>
    <dgm:cxn modelId="{CF95D4F2-761B-40A5-BD92-478648F3398C}" type="presParOf" srcId="{B63093B3-85D9-4FDE-BD6F-F531224E8A29}" destId="{4656BB88-F54B-4E25-8364-34506DA93A25}" srcOrd="1" destOrd="0" presId="urn:microsoft.com/office/officeart/2005/8/layout/hList7"/>
    <dgm:cxn modelId="{0AA29A60-30F3-43E2-A696-C330234EBAD8}" type="presParOf" srcId="{B63093B3-85D9-4FDE-BD6F-F531224E8A29}" destId="{B0F30653-0989-4389-8290-5AA3E92725AF}" srcOrd="2" destOrd="0" presId="urn:microsoft.com/office/officeart/2005/8/layout/hList7"/>
    <dgm:cxn modelId="{4C050CA3-A475-4457-B4FA-B3AEE5260B73}" type="presParOf" srcId="{B63093B3-85D9-4FDE-BD6F-F531224E8A29}" destId="{ABB3AA21-574F-42CB-9710-10E0082EDF42}" srcOrd="3" destOrd="0" presId="urn:microsoft.com/office/officeart/2005/8/layout/hList7"/>
    <dgm:cxn modelId="{AD258C7C-B97B-457C-8886-479DAA9E11D1}" type="presParOf" srcId="{2768EAF5-DF97-4F95-92F4-4938758A5004}" destId="{7045A4C7-7B29-4F70-8B3B-91A249EF4E6D}" srcOrd="5" destOrd="0" presId="urn:microsoft.com/office/officeart/2005/8/layout/hList7"/>
    <dgm:cxn modelId="{C556F64B-DCBB-47A6-BAD0-835FF5BA721F}" type="presParOf" srcId="{2768EAF5-DF97-4F95-92F4-4938758A5004}" destId="{CDD396EB-8C77-4DDD-8033-14DB21FE4253}" srcOrd="6" destOrd="0" presId="urn:microsoft.com/office/officeart/2005/8/layout/hList7"/>
    <dgm:cxn modelId="{D7A4C47F-B67A-4982-9273-0FC06B8C1028}" type="presParOf" srcId="{CDD396EB-8C77-4DDD-8033-14DB21FE4253}" destId="{AB79AE31-185D-4FFB-BE62-E4EFC80652C6}" srcOrd="0" destOrd="0" presId="urn:microsoft.com/office/officeart/2005/8/layout/hList7"/>
    <dgm:cxn modelId="{F80E5BE1-C7C5-4541-BE65-261145E01931}" type="presParOf" srcId="{CDD396EB-8C77-4DDD-8033-14DB21FE4253}" destId="{4A4829D1-E525-42F8-A7D2-02845D10E54C}" srcOrd="1" destOrd="0" presId="urn:microsoft.com/office/officeart/2005/8/layout/hList7"/>
    <dgm:cxn modelId="{A36A6884-EC19-4AB3-8510-6352D059A6A4}" type="presParOf" srcId="{CDD396EB-8C77-4DDD-8033-14DB21FE4253}" destId="{77B7882A-932B-4C1D-BA27-8FA69D8D42CB}" srcOrd="2" destOrd="0" presId="urn:microsoft.com/office/officeart/2005/8/layout/hList7"/>
    <dgm:cxn modelId="{A660E7F7-1AC3-43E8-8BFB-EC2C3A761BD5}" type="presParOf" srcId="{CDD396EB-8C77-4DDD-8033-14DB21FE4253}" destId="{B1132FE7-B048-4A6C-BA89-6ACE15939B4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FBC0D0-CB38-477C-881A-50D2582921E8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D72121E5-D872-4342-97F9-56104F816A10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978ECBAE-75D6-4898-8D8D-A0D3CE495E81}" type="parTrans" cxnId="{2A97C965-8C2E-4FC4-9160-E53B516BA175}">
      <dgm:prSet/>
      <dgm:spPr/>
      <dgm:t>
        <a:bodyPr/>
        <a:lstStyle/>
        <a:p>
          <a:endParaRPr lang="zh-TW" altLang="en-US"/>
        </a:p>
      </dgm:t>
    </dgm:pt>
    <dgm:pt modelId="{B6BA7AE4-4E13-488E-A5C9-895E414D9C3C}" type="sibTrans" cxnId="{2A97C965-8C2E-4FC4-9160-E53B516BA175}">
      <dgm:prSet/>
      <dgm:spPr/>
      <dgm:t>
        <a:bodyPr/>
        <a:lstStyle/>
        <a:p>
          <a:endParaRPr lang="zh-TW" altLang="en-US"/>
        </a:p>
      </dgm:t>
    </dgm:pt>
    <dgm:pt modelId="{CE269144-01EB-4E91-891F-1C54E3B44FEA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461E770D-0FA2-473A-8390-914D72574303}" type="parTrans" cxnId="{574FA201-CCAA-411C-9B2E-288281995643}">
      <dgm:prSet/>
      <dgm:spPr/>
      <dgm:t>
        <a:bodyPr/>
        <a:lstStyle/>
        <a:p>
          <a:endParaRPr lang="zh-TW" altLang="en-US"/>
        </a:p>
      </dgm:t>
    </dgm:pt>
    <dgm:pt modelId="{C3A8B8C0-A51D-4419-BAC0-AB0A5DA53B0A}" type="sibTrans" cxnId="{574FA201-CCAA-411C-9B2E-288281995643}">
      <dgm:prSet/>
      <dgm:spPr/>
      <dgm:t>
        <a:bodyPr/>
        <a:lstStyle/>
        <a:p>
          <a:endParaRPr lang="zh-TW" altLang="en-US"/>
        </a:p>
      </dgm:t>
    </dgm:pt>
    <dgm:pt modelId="{7410F74E-4D4E-4FD0-90BD-717229024780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7CF1B99A-45CA-409C-8673-70024E8A4537}" type="parTrans" cxnId="{5FAD333A-902C-4CD5-BAE1-3EAFAAF50864}">
      <dgm:prSet/>
      <dgm:spPr/>
      <dgm:t>
        <a:bodyPr/>
        <a:lstStyle/>
        <a:p>
          <a:endParaRPr lang="zh-TW" altLang="en-US"/>
        </a:p>
      </dgm:t>
    </dgm:pt>
    <dgm:pt modelId="{27109A33-773A-42DB-A99A-2DC5D0C7DE73}" type="sibTrans" cxnId="{5FAD333A-902C-4CD5-BAE1-3EAFAAF50864}">
      <dgm:prSet/>
      <dgm:spPr/>
      <dgm:t>
        <a:bodyPr/>
        <a:lstStyle/>
        <a:p>
          <a:endParaRPr lang="zh-TW" altLang="en-US"/>
        </a:p>
      </dgm:t>
    </dgm:pt>
    <dgm:pt modelId="{DFF2642A-10B5-4BDA-B4B6-78EE2FC75275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C40B525E-409E-42AC-8364-93FDD5A69896}" type="parTrans" cxnId="{6EADF13C-4AF8-4DB9-ABB3-354068DDA765}">
      <dgm:prSet/>
      <dgm:spPr/>
      <dgm:t>
        <a:bodyPr/>
        <a:lstStyle/>
        <a:p>
          <a:endParaRPr lang="zh-TW" altLang="en-US"/>
        </a:p>
      </dgm:t>
    </dgm:pt>
    <dgm:pt modelId="{18119F98-40C5-44BD-8BD1-5E985ECC6334}" type="sibTrans" cxnId="{6EADF13C-4AF8-4DB9-ABB3-354068DDA765}">
      <dgm:prSet/>
      <dgm:spPr/>
      <dgm:t>
        <a:bodyPr/>
        <a:lstStyle/>
        <a:p>
          <a:endParaRPr lang="zh-TW" altLang="en-US"/>
        </a:p>
      </dgm:t>
    </dgm:pt>
    <dgm:pt modelId="{4096D50A-0775-4D62-96AD-A9F27A13F755}" type="pres">
      <dgm:prSet presAssocID="{85FBC0D0-CB38-477C-881A-50D2582921E8}" presName="rootNode" presStyleCnt="0">
        <dgm:presLayoutVars>
          <dgm:chMax/>
          <dgm:chPref/>
          <dgm:dir/>
          <dgm:animLvl val="lvl"/>
        </dgm:presLayoutVars>
      </dgm:prSet>
      <dgm:spPr/>
    </dgm:pt>
    <dgm:pt modelId="{09BF43E9-091D-4A38-A776-659BD5B6B57F}" type="pres">
      <dgm:prSet presAssocID="{D72121E5-D872-4342-97F9-56104F816A10}" presName="composite" presStyleCnt="0"/>
      <dgm:spPr/>
    </dgm:pt>
    <dgm:pt modelId="{9830958E-D769-4771-A952-45BE0477832E}" type="pres">
      <dgm:prSet presAssocID="{D72121E5-D872-4342-97F9-56104F816A10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1C8E558D-544B-4499-8967-72C3AE4BB608}" type="pres">
      <dgm:prSet presAssocID="{D72121E5-D872-4342-97F9-56104F816A10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2562ED8-0753-4601-93FF-D605834933B7}" type="pres">
      <dgm:prSet presAssocID="{D72121E5-D872-4342-97F9-56104F816A10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EA574644-AFCD-4CE4-A1C9-F881D390A6E4}" type="pres">
      <dgm:prSet presAssocID="{B6BA7AE4-4E13-488E-A5C9-895E414D9C3C}" presName="sibTrans" presStyleCnt="0"/>
      <dgm:spPr/>
    </dgm:pt>
    <dgm:pt modelId="{B96712F4-91DD-419D-ABB7-C835CA5F64A3}" type="pres">
      <dgm:prSet presAssocID="{7410F74E-4D4E-4FD0-90BD-717229024780}" presName="composite" presStyleCnt="0"/>
      <dgm:spPr/>
    </dgm:pt>
    <dgm:pt modelId="{9E48C055-A248-4345-9813-F4704FEB1896}" type="pres">
      <dgm:prSet presAssocID="{7410F74E-4D4E-4FD0-90BD-717229024780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F655879F-1685-403D-B488-5DAE8D0D9947}" type="pres">
      <dgm:prSet presAssocID="{7410F74E-4D4E-4FD0-90BD-717229024780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C0263C3-49E6-447B-B236-8C6C2FB71D63}" type="pres">
      <dgm:prSet presAssocID="{7410F74E-4D4E-4FD0-90BD-717229024780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2A97C965-8C2E-4FC4-9160-E53B516BA175}" srcId="{85FBC0D0-CB38-477C-881A-50D2582921E8}" destId="{D72121E5-D872-4342-97F9-56104F816A10}" srcOrd="0" destOrd="0" parTransId="{978ECBAE-75D6-4898-8D8D-A0D3CE495E81}" sibTransId="{B6BA7AE4-4E13-488E-A5C9-895E414D9C3C}"/>
    <dgm:cxn modelId="{574FA201-CCAA-411C-9B2E-288281995643}" srcId="{D72121E5-D872-4342-97F9-56104F816A10}" destId="{CE269144-01EB-4E91-891F-1C54E3B44FEA}" srcOrd="0" destOrd="0" parTransId="{461E770D-0FA2-473A-8390-914D72574303}" sibTransId="{C3A8B8C0-A51D-4419-BAC0-AB0A5DA53B0A}"/>
    <dgm:cxn modelId="{7A9C5F3B-785B-47DD-817B-77B0696E3851}" type="presOf" srcId="{CE269144-01EB-4E91-891F-1C54E3B44FEA}" destId="{82562ED8-0753-4601-93FF-D605834933B7}" srcOrd="0" destOrd="0" presId="urn:microsoft.com/office/officeart/2008/layout/TitledPictureBlocks"/>
    <dgm:cxn modelId="{966AC6CC-8825-42F5-BEB5-4CF7F18AA8AD}" type="presOf" srcId="{85FBC0D0-CB38-477C-881A-50D2582921E8}" destId="{4096D50A-0775-4D62-96AD-A9F27A13F755}" srcOrd="0" destOrd="0" presId="urn:microsoft.com/office/officeart/2008/layout/TitledPictureBlocks"/>
    <dgm:cxn modelId="{CC5A0BD3-7F73-4151-B12B-6235BB76BD78}" type="presOf" srcId="{D72121E5-D872-4342-97F9-56104F816A10}" destId="{9830958E-D769-4771-A952-45BE0477832E}" srcOrd="0" destOrd="0" presId="urn:microsoft.com/office/officeart/2008/layout/TitledPictureBlocks"/>
    <dgm:cxn modelId="{5FAD333A-902C-4CD5-BAE1-3EAFAAF50864}" srcId="{85FBC0D0-CB38-477C-881A-50D2582921E8}" destId="{7410F74E-4D4E-4FD0-90BD-717229024780}" srcOrd="1" destOrd="0" parTransId="{7CF1B99A-45CA-409C-8673-70024E8A4537}" sibTransId="{27109A33-773A-42DB-A99A-2DC5D0C7DE73}"/>
    <dgm:cxn modelId="{0631C761-49C6-4746-AAC6-D5353C977E1B}" type="presOf" srcId="{DFF2642A-10B5-4BDA-B4B6-78EE2FC75275}" destId="{9C0263C3-49E6-447B-B236-8C6C2FB71D63}" srcOrd="0" destOrd="0" presId="urn:microsoft.com/office/officeart/2008/layout/TitledPictureBlocks"/>
    <dgm:cxn modelId="{B4027FCA-DF2F-46EB-89CD-62890E76DCDF}" type="presOf" srcId="{7410F74E-4D4E-4FD0-90BD-717229024780}" destId="{9E48C055-A248-4345-9813-F4704FEB1896}" srcOrd="0" destOrd="0" presId="urn:microsoft.com/office/officeart/2008/layout/TitledPictureBlocks"/>
    <dgm:cxn modelId="{6EADF13C-4AF8-4DB9-ABB3-354068DDA765}" srcId="{7410F74E-4D4E-4FD0-90BD-717229024780}" destId="{DFF2642A-10B5-4BDA-B4B6-78EE2FC75275}" srcOrd="0" destOrd="0" parTransId="{C40B525E-409E-42AC-8364-93FDD5A69896}" sibTransId="{18119F98-40C5-44BD-8BD1-5E985ECC6334}"/>
    <dgm:cxn modelId="{BFC21B1E-09CD-4748-9E3F-16DBD1E83349}" type="presParOf" srcId="{4096D50A-0775-4D62-96AD-A9F27A13F755}" destId="{09BF43E9-091D-4A38-A776-659BD5B6B57F}" srcOrd="0" destOrd="0" presId="urn:microsoft.com/office/officeart/2008/layout/TitledPictureBlocks"/>
    <dgm:cxn modelId="{78336011-526E-456B-8729-4BE9EBC8A905}" type="presParOf" srcId="{09BF43E9-091D-4A38-A776-659BD5B6B57F}" destId="{9830958E-D769-4771-A952-45BE0477832E}" srcOrd="0" destOrd="0" presId="urn:microsoft.com/office/officeart/2008/layout/TitledPictureBlocks"/>
    <dgm:cxn modelId="{D8E494F3-8E75-4CD6-A657-A82412F5FC30}" type="presParOf" srcId="{09BF43E9-091D-4A38-A776-659BD5B6B57F}" destId="{1C8E558D-544B-4499-8967-72C3AE4BB608}" srcOrd="1" destOrd="0" presId="urn:microsoft.com/office/officeart/2008/layout/TitledPictureBlocks"/>
    <dgm:cxn modelId="{6BE58603-4EB8-487E-A0E7-2B94A6B592E3}" type="presParOf" srcId="{09BF43E9-091D-4A38-A776-659BD5B6B57F}" destId="{82562ED8-0753-4601-93FF-D605834933B7}" srcOrd="2" destOrd="0" presId="urn:microsoft.com/office/officeart/2008/layout/TitledPictureBlocks"/>
    <dgm:cxn modelId="{50395B44-BC41-4F36-B688-B58FF62D655B}" type="presParOf" srcId="{4096D50A-0775-4D62-96AD-A9F27A13F755}" destId="{EA574644-AFCD-4CE4-A1C9-F881D390A6E4}" srcOrd="1" destOrd="0" presId="urn:microsoft.com/office/officeart/2008/layout/TitledPictureBlocks"/>
    <dgm:cxn modelId="{368C1F74-4CBA-4F5F-97F1-33956B514A75}" type="presParOf" srcId="{4096D50A-0775-4D62-96AD-A9F27A13F755}" destId="{B96712F4-91DD-419D-ABB7-C835CA5F64A3}" srcOrd="2" destOrd="0" presId="urn:microsoft.com/office/officeart/2008/layout/TitledPictureBlocks"/>
    <dgm:cxn modelId="{E0BF6BEB-D9C6-493F-9690-1C69D83E92FB}" type="presParOf" srcId="{B96712F4-91DD-419D-ABB7-C835CA5F64A3}" destId="{9E48C055-A248-4345-9813-F4704FEB1896}" srcOrd="0" destOrd="0" presId="urn:microsoft.com/office/officeart/2008/layout/TitledPictureBlocks"/>
    <dgm:cxn modelId="{F96E54C9-A239-42FC-95F6-D6138BC02DDD}" type="presParOf" srcId="{B96712F4-91DD-419D-ABB7-C835CA5F64A3}" destId="{F655879F-1685-403D-B488-5DAE8D0D9947}" srcOrd="1" destOrd="0" presId="urn:microsoft.com/office/officeart/2008/layout/TitledPictureBlocks"/>
    <dgm:cxn modelId="{B59124BC-6395-42C9-B67E-1996F012ADCB}" type="presParOf" srcId="{B96712F4-91DD-419D-ABB7-C835CA5F64A3}" destId="{9C0263C3-49E6-447B-B236-8C6C2FB71D63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A9F4CC9-F41E-413B-A39B-CDA97B57D7CB}" type="doc">
      <dgm:prSet loTypeId="urn:microsoft.com/office/officeart/2005/8/layout/radial2" loCatId="relationship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zh-TW" altLang="en-US"/>
        </a:p>
      </dgm:t>
    </dgm:pt>
    <dgm:pt modelId="{3032C232-5253-47F2-B07F-8AF1E9B3BE29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00CA2DB1-CDD8-48F9-86E9-3ACA3FC0DA2C}" type="parTrans" cxnId="{FA99CD72-1F5B-49FA-A6BF-5AFFFA1836B4}">
      <dgm:prSet/>
      <dgm:spPr/>
      <dgm:t>
        <a:bodyPr/>
        <a:lstStyle/>
        <a:p>
          <a:endParaRPr lang="zh-TW" altLang="en-US"/>
        </a:p>
      </dgm:t>
    </dgm:pt>
    <dgm:pt modelId="{4EAACA8F-6D1C-4321-A0C8-DE4C23CE7F4E}" type="sibTrans" cxnId="{FA99CD72-1F5B-49FA-A6BF-5AFFFA1836B4}">
      <dgm:prSet/>
      <dgm:spPr/>
      <dgm:t>
        <a:bodyPr/>
        <a:lstStyle/>
        <a:p>
          <a:endParaRPr lang="zh-TW" altLang="en-US"/>
        </a:p>
      </dgm:t>
    </dgm:pt>
    <dgm:pt modelId="{8E65E111-9583-4808-9A47-70B121C1DE1C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471820F1-06A5-4B3E-AC1E-165EC55C78F0}" type="parTrans" cxnId="{ED748FF0-8F57-42EF-997C-9D4BFEFE0157}">
      <dgm:prSet/>
      <dgm:spPr/>
      <dgm:t>
        <a:bodyPr/>
        <a:lstStyle/>
        <a:p>
          <a:endParaRPr lang="zh-TW" altLang="en-US"/>
        </a:p>
      </dgm:t>
    </dgm:pt>
    <dgm:pt modelId="{91C960A6-E2FB-4B1C-9DBD-149A1D36E171}" type="sibTrans" cxnId="{ED748FF0-8F57-42EF-997C-9D4BFEFE0157}">
      <dgm:prSet/>
      <dgm:spPr/>
      <dgm:t>
        <a:bodyPr/>
        <a:lstStyle/>
        <a:p>
          <a:endParaRPr lang="zh-TW" altLang="en-US"/>
        </a:p>
      </dgm:t>
    </dgm:pt>
    <dgm:pt modelId="{C3440BB6-11F5-40FF-92DB-1446BF671E9A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1CB9DDC4-D35B-4B2B-9DE5-014BEFC20038}" type="parTrans" cxnId="{B714BF92-F34B-4696-8F57-C7BE371D17E9}">
      <dgm:prSet/>
      <dgm:spPr/>
      <dgm:t>
        <a:bodyPr/>
        <a:lstStyle/>
        <a:p>
          <a:endParaRPr lang="zh-TW" altLang="en-US"/>
        </a:p>
      </dgm:t>
    </dgm:pt>
    <dgm:pt modelId="{32AA7BB3-8D4E-4819-8858-01B66EDC96C0}" type="sibTrans" cxnId="{B714BF92-F34B-4696-8F57-C7BE371D17E9}">
      <dgm:prSet/>
      <dgm:spPr/>
      <dgm:t>
        <a:bodyPr/>
        <a:lstStyle/>
        <a:p>
          <a:endParaRPr lang="zh-TW" altLang="en-US"/>
        </a:p>
      </dgm:t>
    </dgm:pt>
    <dgm:pt modelId="{14660AE8-289F-4865-B672-46E0134971E6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C8907199-5F56-41B6-8F43-1F0F2246B2FE}" type="parTrans" cxnId="{34B3C44F-D5E5-4415-BF1C-8F6B2B886D45}">
      <dgm:prSet/>
      <dgm:spPr/>
      <dgm:t>
        <a:bodyPr/>
        <a:lstStyle/>
        <a:p>
          <a:endParaRPr lang="zh-TW" altLang="en-US"/>
        </a:p>
      </dgm:t>
    </dgm:pt>
    <dgm:pt modelId="{9D8699B0-EFB6-4717-91BC-392C597B99B6}" type="sibTrans" cxnId="{34B3C44F-D5E5-4415-BF1C-8F6B2B886D45}">
      <dgm:prSet/>
      <dgm:spPr/>
      <dgm:t>
        <a:bodyPr/>
        <a:lstStyle/>
        <a:p>
          <a:endParaRPr lang="zh-TW" altLang="en-US"/>
        </a:p>
      </dgm:t>
    </dgm:pt>
    <dgm:pt modelId="{84298883-B7DA-4D19-859C-0C882D954CBB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85ECB3C4-C1F5-49A9-AFBE-1A372D41E14E}" type="parTrans" cxnId="{75877676-7F92-4755-9696-003166D796ED}">
      <dgm:prSet/>
      <dgm:spPr/>
      <dgm:t>
        <a:bodyPr/>
        <a:lstStyle/>
        <a:p>
          <a:endParaRPr lang="zh-TW" altLang="en-US"/>
        </a:p>
      </dgm:t>
    </dgm:pt>
    <dgm:pt modelId="{E74BF091-AFD8-4891-B640-AD9D408AA57E}" type="sibTrans" cxnId="{75877676-7F92-4755-9696-003166D796ED}">
      <dgm:prSet/>
      <dgm:spPr/>
      <dgm:t>
        <a:bodyPr/>
        <a:lstStyle/>
        <a:p>
          <a:endParaRPr lang="zh-TW" altLang="en-US"/>
        </a:p>
      </dgm:t>
    </dgm:pt>
    <dgm:pt modelId="{9C826FE8-546B-47BD-81F6-F3248779ABAD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41F37FFF-DB42-42AD-AC4D-703D9B9498C0}" type="parTrans" cxnId="{B311F5ED-C287-4A21-B074-3E9DBB05487A}">
      <dgm:prSet/>
      <dgm:spPr/>
      <dgm:t>
        <a:bodyPr/>
        <a:lstStyle/>
        <a:p>
          <a:endParaRPr lang="zh-TW" altLang="en-US"/>
        </a:p>
      </dgm:t>
    </dgm:pt>
    <dgm:pt modelId="{1DC5BA06-E5E4-44D4-9ED6-5A121CBC78B9}" type="sibTrans" cxnId="{B311F5ED-C287-4A21-B074-3E9DBB05487A}">
      <dgm:prSet/>
      <dgm:spPr/>
      <dgm:t>
        <a:bodyPr/>
        <a:lstStyle/>
        <a:p>
          <a:endParaRPr lang="zh-TW" altLang="en-US"/>
        </a:p>
      </dgm:t>
    </dgm:pt>
    <dgm:pt modelId="{C52A3282-6581-401C-9C1B-8FEE97BFCAF4}" type="pres">
      <dgm:prSet presAssocID="{4A9F4CC9-F41E-413B-A39B-CDA97B57D7CB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89E2EB03-05B8-4170-8CD0-169188ABD62C}" type="pres">
      <dgm:prSet presAssocID="{4A9F4CC9-F41E-413B-A39B-CDA97B57D7CB}" presName="cycle" presStyleCnt="0"/>
      <dgm:spPr/>
    </dgm:pt>
    <dgm:pt modelId="{1566FD7B-4D1D-49F5-9C5B-F5C328E8F5FA}" type="pres">
      <dgm:prSet presAssocID="{4A9F4CC9-F41E-413B-A39B-CDA97B57D7CB}" presName="centerShape" presStyleCnt="0"/>
      <dgm:spPr/>
    </dgm:pt>
    <dgm:pt modelId="{ECAE0FFE-7C43-4739-9E50-01B9CFAAE266}" type="pres">
      <dgm:prSet presAssocID="{4A9F4CC9-F41E-413B-A39B-CDA97B57D7CB}" presName="connSite" presStyleLbl="node1" presStyleIdx="0" presStyleCnt="3"/>
      <dgm:spPr/>
    </dgm:pt>
    <dgm:pt modelId="{153225C0-0DA7-4A02-9DB8-F3FCDD7D20C0}" type="pres">
      <dgm:prSet presAssocID="{4A9F4CC9-F41E-413B-A39B-CDA97B57D7CB}" presName="visible" presStyleLbl="node1" presStyleIdx="0" presStyleCnt="3"/>
      <dgm:spPr>
        <a:blipFill>
          <a:blip xmlns:r="http://schemas.openxmlformats.org/officeDocument/2006/relationships" r:embed="rId1" cstate="print">
            <a:duotone>
              <a:schemeClr val="l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l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4262393-9A96-48CD-8CA7-16E7AA5EA19D}" type="pres">
      <dgm:prSet presAssocID="{00CA2DB1-CDD8-48F9-86E9-3ACA3FC0DA2C}" presName="Name25" presStyleLbl="parChTrans1D1" presStyleIdx="0" presStyleCnt="2"/>
      <dgm:spPr/>
    </dgm:pt>
    <dgm:pt modelId="{E7D35ED2-7CC3-40C2-AB32-F924AF1269D7}" type="pres">
      <dgm:prSet presAssocID="{3032C232-5253-47F2-B07F-8AF1E9B3BE29}" presName="node" presStyleCnt="0"/>
      <dgm:spPr/>
    </dgm:pt>
    <dgm:pt modelId="{7D84F84D-DBBA-4B99-8456-D903B93A7446}" type="pres">
      <dgm:prSet presAssocID="{3032C232-5253-47F2-B07F-8AF1E9B3BE29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D93F4CC4-771F-41E4-92D7-41F974D1E5A4}" type="pres">
      <dgm:prSet presAssocID="{3032C232-5253-47F2-B07F-8AF1E9B3BE29}" presName="childNode" presStyleLbl="revTx" presStyleIdx="0" presStyleCnt="2">
        <dgm:presLayoutVars>
          <dgm:bulletEnabled val="1"/>
        </dgm:presLayoutVars>
      </dgm:prSet>
      <dgm:spPr/>
    </dgm:pt>
    <dgm:pt modelId="{16991BD7-39F2-422B-8E8F-62E9DE894785}" type="pres">
      <dgm:prSet presAssocID="{C8907199-5F56-41B6-8F43-1F0F2246B2FE}" presName="Name25" presStyleLbl="parChTrans1D1" presStyleIdx="1" presStyleCnt="2"/>
      <dgm:spPr/>
    </dgm:pt>
    <dgm:pt modelId="{E89591AF-1477-4FBB-B87E-5A1F3C829CFA}" type="pres">
      <dgm:prSet presAssocID="{14660AE8-289F-4865-B672-46E0134971E6}" presName="node" presStyleCnt="0"/>
      <dgm:spPr/>
    </dgm:pt>
    <dgm:pt modelId="{7D6398AF-538D-4B09-9843-2F1ED59C7858}" type="pres">
      <dgm:prSet presAssocID="{14660AE8-289F-4865-B672-46E0134971E6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AF0AC236-9F52-4944-ABB2-C876A7874004}" type="pres">
      <dgm:prSet presAssocID="{14660AE8-289F-4865-B672-46E0134971E6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5A4A77EA-53BC-4F6A-9A18-E67B5CD9E0C7}" type="presOf" srcId="{84298883-B7DA-4D19-859C-0C882D954CBB}" destId="{AF0AC236-9F52-4944-ABB2-C876A7874004}" srcOrd="0" destOrd="0" presId="urn:microsoft.com/office/officeart/2005/8/layout/radial2"/>
    <dgm:cxn modelId="{B311F5ED-C287-4A21-B074-3E9DBB05487A}" srcId="{14660AE8-289F-4865-B672-46E0134971E6}" destId="{9C826FE8-546B-47BD-81F6-F3248779ABAD}" srcOrd="1" destOrd="0" parTransId="{41F37FFF-DB42-42AD-AC4D-703D9B9498C0}" sibTransId="{1DC5BA06-E5E4-44D4-9ED6-5A121CBC78B9}"/>
    <dgm:cxn modelId="{75877676-7F92-4755-9696-003166D796ED}" srcId="{14660AE8-289F-4865-B672-46E0134971E6}" destId="{84298883-B7DA-4D19-859C-0C882D954CBB}" srcOrd="0" destOrd="0" parTransId="{85ECB3C4-C1F5-49A9-AFBE-1A372D41E14E}" sibTransId="{E74BF091-AFD8-4891-B640-AD9D408AA57E}"/>
    <dgm:cxn modelId="{1B7A9326-B404-49BA-8B0D-4354FB51B3A8}" type="presOf" srcId="{8E65E111-9583-4808-9A47-70B121C1DE1C}" destId="{D93F4CC4-771F-41E4-92D7-41F974D1E5A4}" srcOrd="0" destOrd="0" presId="urn:microsoft.com/office/officeart/2005/8/layout/radial2"/>
    <dgm:cxn modelId="{ED748FF0-8F57-42EF-997C-9D4BFEFE0157}" srcId="{3032C232-5253-47F2-B07F-8AF1E9B3BE29}" destId="{8E65E111-9583-4808-9A47-70B121C1DE1C}" srcOrd="0" destOrd="0" parTransId="{471820F1-06A5-4B3E-AC1E-165EC55C78F0}" sibTransId="{91C960A6-E2FB-4B1C-9DBD-149A1D36E171}"/>
    <dgm:cxn modelId="{4DB2425B-2EAD-4862-98EC-539C8DA52166}" type="presOf" srcId="{00CA2DB1-CDD8-48F9-86E9-3ACA3FC0DA2C}" destId="{B4262393-9A96-48CD-8CA7-16E7AA5EA19D}" srcOrd="0" destOrd="0" presId="urn:microsoft.com/office/officeart/2005/8/layout/radial2"/>
    <dgm:cxn modelId="{FA99CD72-1F5B-49FA-A6BF-5AFFFA1836B4}" srcId="{4A9F4CC9-F41E-413B-A39B-CDA97B57D7CB}" destId="{3032C232-5253-47F2-B07F-8AF1E9B3BE29}" srcOrd="0" destOrd="0" parTransId="{00CA2DB1-CDD8-48F9-86E9-3ACA3FC0DA2C}" sibTransId="{4EAACA8F-6D1C-4321-A0C8-DE4C23CE7F4E}"/>
    <dgm:cxn modelId="{CED5299E-8C42-4C95-9E5A-C7CF172CD851}" type="presOf" srcId="{3032C232-5253-47F2-B07F-8AF1E9B3BE29}" destId="{7D84F84D-DBBA-4B99-8456-D903B93A7446}" srcOrd="0" destOrd="0" presId="urn:microsoft.com/office/officeart/2005/8/layout/radial2"/>
    <dgm:cxn modelId="{692E3F00-8A74-4DA5-BAB6-1B29102B6D09}" type="presOf" srcId="{14660AE8-289F-4865-B672-46E0134971E6}" destId="{7D6398AF-538D-4B09-9843-2F1ED59C7858}" srcOrd="0" destOrd="0" presId="urn:microsoft.com/office/officeart/2005/8/layout/radial2"/>
    <dgm:cxn modelId="{2FAAA92C-1471-4980-9E5D-260EC404B397}" type="presOf" srcId="{9C826FE8-546B-47BD-81F6-F3248779ABAD}" destId="{AF0AC236-9F52-4944-ABB2-C876A7874004}" srcOrd="0" destOrd="1" presId="urn:microsoft.com/office/officeart/2005/8/layout/radial2"/>
    <dgm:cxn modelId="{1BCB94B4-D0F7-4ED8-954A-75EC91EF8AC0}" type="presOf" srcId="{C8907199-5F56-41B6-8F43-1F0F2246B2FE}" destId="{16991BD7-39F2-422B-8E8F-62E9DE894785}" srcOrd="0" destOrd="0" presId="urn:microsoft.com/office/officeart/2005/8/layout/radial2"/>
    <dgm:cxn modelId="{9E0A15C0-3720-4A5E-AFD4-7F8482727118}" type="presOf" srcId="{C3440BB6-11F5-40FF-92DB-1446BF671E9A}" destId="{D93F4CC4-771F-41E4-92D7-41F974D1E5A4}" srcOrd="0" destOrd="1" presId="urn:microsoft.com/office/officeart/2005/8/layout/radial2"/>
    <dgm:cxn modelId="{17D11AFB-14ED-4E3B-AE62-4746FFFD10F3}" type="presOf" srcId="{4A9F4CC9-F41E-413B-A39B-CDA97B57D7CB}" destId="{C52A3282-6581-401C-9C1B-8FEE97BFCAF4}" srcOrd="0" destOrd="0" presId="urn:microsoft.com/office/officeart/2005/8/layout/radial2"/>
    <dgm:cxn modelId="{B714BF92-F34B-4696-8F57-C7BE371D17E9}" srcId="{3032C232-5253-47F2-B07F-8AF1E9B3BE29}" destId="{C3440BB6-11F5-40FF-92DB-1446BF671E9A}" srcOrd="1" destOrd="0" parTransId="{1CB9DDC4-D35B-4B2B-9DE5-014BEFC20038}" sibTransId="{32AA7BB3-8D4E-4819-8858-01B66EDC96C0}"/>
    <dgm:cxn modelId="{34B3C44F-D5E5-4415-BF1C-8F6B2B886D45}" srcId="{4A9F4CC9-F41E-413B-A39B-CDA97B57D7CB}" destId="{14660AE8-289F-4865-B672-46E0134971E6}" srcOrd="1" destOrd="0" parTransId="{C8907199-5F56-41B6-8F43-1F0F2246B2FE}" sibTransId="{9D8699B0-EFB6-4717-91BC-392C597B99B6}"/>
    <dgm:cxn modelId="{D82018FE-907C-43FF-A5E9-1EB3C6B531CF}" type="presParOf" srcId="{C52A3282-6581-401C-9C1B-8FEE97BFCAF4}" destId="{89E2EB03-05B8-4170-8CD0-169188ABD62C}" srcOrd="0" destOrd="0" presId="urn:microsoft.com/office/officeart/2005/8/layout/radial2"/>
    <dgm:cxn modelId="{75D73CC4-1045-443D-B8E2-0020B25F78EE}" type="presParOf" srcId="{89E2EB03-05B8-4170-8CD0-169188ABD62C}" destId="{1566FD7B-4D1D-49F5-9C5B-F5C328E8F5FA}" srcOrd="0" destOrd="0" presId="urn:microsoft.com/office/officeart/2005/8/layout/radial2"/>
    <dgm:cxn modelId="{3B3435C5-65CE-4A14-8D4D-C48C1AFF702E}" type="presParOf" srcId="{1566FD7B-4D1D-49F5-9C5B-F5C328E8F5FA}" destId="{ECAE0FFE-7C43-4739-9E50-01B9CFAAE266}" srcOrd="0" destOrd="0" presId="urn:microsoft.com/office/officeart/2005/8/layout/radial2"/>
    <dgm:cxn modelId="{7873765F-8E3A-4C6E-B508-B994F2DE7B20}" type="presParOf" srcId="{1566FD7B-4D1D-49F5-9C5B-F5C328E8F5FA}" destId="{153225C0-0DA7-4A02-9DB8-F3FCDD7D20C0}" srcOrd="1" destOrd="0" presId="urn:microsoft.com/office/officeart/2005/8/layout/radial2"/>
    <dgm:cxn modelId="{EBDCC139-F160-4B0B-8ED8-5263AF670121}" type="presParOf" srcId="{89E2EB03-05B8-4170-8CD0-169188ABD62C}" destId="{B4262393-9A96-48CD-8CA7-16E7AA5EA19D}" srcOrd="1" destOrd="0" presId="urn:microsoft.com/office/officeart/2005/8/layout/radial2"/>
    <dgm:cxn modelId="{E2CBC5A2-9462-4B73-8F97-B4DC07F53549}" type="presParOf" srcId="{89E2EB03-05B8-4170-8CD0-169188ABD62C}" destId="{E7D35ED2-7CC3-40C2-AB32-F924AF1269D7}" srcOrd="2" destOrd="0" presId="urn:microsoft.com/office/officeart/2005/8/layout/radial2"/>
    <dgm:cxn modelId="{D91D256D-E265-4623-A094-94069B4279B0}" type="presParOf" srcId="{E7D35ED2-7CC3-40C2-AB32-F924AF1269D7}" destId="{7D84F84D-DBBA-4B99-8456-D903B93A7446}" srcOrd="0" destOrd="0" presId="urn:microsoft.com/office/officeart/2005/8/layout/radial2"/>
    <dgm:cxn modelId="{2D6776E8-0C4D-45D8-B756-22079334BBBF}" type="presParOf" srcId="{E7D35ED2-7CC3-40C2-AB32-F924AF1269D7}" destId="{D93F4CC4-771F-41E4-92D7-41F974D1E5A4}" srcOrd="1" destOrd="0" presId="urn:microsoft.com/office/officeart/2005/8/layout/radial2"/>
    <dgm:cxn modelId="{2860603A-66F8-4457-A332-D03310C4CC19}" type="presParOf" srcId="{89E2EB03-05B8-4170-8CD0-169188ABD62C}" destId="{16991BD7-39F2-422B-8E8F-62E9DE894785}" srcOrd="3" destOrd="0" presId="urn:microsoft.com/office/officeart/2005/8/layout/radial2"/>
    <dgm:cxn modelId="{67318111-B815-4FFE-B321-DBE02B23B6C6}" type="presParOf" srcId="{89E2EB03-05B8-4170-8CD0-169188ABD62C}" destId="{E89591AF-1477-4FBB-B87E-5A1F3C829CFA}" srcOrd="4" destOrd="0" presId="urn:microsoft.com/office/officeart/2005/8/layout/radial2"/>
    <dgm:cxn modelId="{1E0DB44C-74B4-4E6D-AF1B-8BAF5A297082}" type="presParOf" srcId="{E89591AF-1477-4FBB-B87E-5A1F3C829CFA}" destId="{7D6398AF-538D-4B09-9843-2F1ED59C7858}" srcOrd="0" destOrd="0" presId="urn:microsoft.com/office/officeart/2005/8/layout/radial2"/>
    <dgm:cxn modelId="{6EFA2D6A-F986-4C0F-B0B2-35C99FAC5580}" type="presParOf" srcId="{E89591AF-1477-4FBB-B87E-5A1F3C829CFA}" destId="{AF0AC236-9F52-4944-ABB2-C876A787400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2757B5-5BAD-44EF-8AE8-A23853AECE30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32A93B6A-D35B-4DC4-A889-D4220F35AFF4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A6F6222-9B7A-42D4-9F86-F091AA240474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3333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-13333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3333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55C23129-6B7C-41F6-B4EC-22138A0F6F02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DE62378-E255-49B3-B3DE-98B4C8C489E4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6667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-26667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6667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ABB3AA21-574F-42CB-9710-10E0082EDF42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B79AE31-185D-4FFB-BE62-E4EFC80652C6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-40000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B1132FE7-B048-4A6C-BA89-6ACE15939B4A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34ACEE5-E668-413F-809B-90E7AC04ABE1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8E558D-544B-4499-8967-72C3AE4BB608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2562ED8-0753-4601-93FF-D605834933B7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9830958E-D769-4771-A952-45BE0477832E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F655879F-1685-403D-B488-5DAE8D0D9947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C0263C3-49E6-447B-B236-8C6C2FB71D63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9E48C055-A248-4345-9813-F4704FEB1896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991BD7-39F2-422B-8E8F-62E9DE894785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262393-9A96-48CD-8CA7-16E7AA5EA19D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3225C0-0DA7-4A02-9DB8-F3FCDD7D20C0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duotone>
              <a:schemeClr val="l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l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D84F84D-DBBA-4B99-8456-D903B93A7446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D93F4CC4-771F-41E4-92D7-41F974D1E5A4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7D6398AF-538D-4B09-9843-2F1ED59C7858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AF0AC236-9F52-4944-ABB2-C876A7874004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rgbClr val="FFCCCC"/>
            </a:gs>
            <a:gs pos="87000">
              <a:srgbClr val="CCCC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40000"/>
              <a:lumOff val="60000"/>
            </a:schemeClr>
          </a:solidFill>
          <a:latin typeface="文鼎空疊圓" panose="020B0609010101010101" pitchFamily="49" charset="-120"/>
          <a:ea typeface="文鼎空疊圓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086" y="2204864"/>
            <a:ext cx="5623828" cy="4135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4445795"/>
              </p:ext>
            </p:extLst>
          </p:nvPr>
        </p:nvGraphicFramePr>
        <p:xfrm>
          <a:off x="481220" y="170080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745439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500077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文鼎空疊圓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2022-11-28T03:48:58Z</dcterms:modified>
</cp:coreProperties>
</file>