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0BA8F4-5380-4A42-BAE9-B35DB0806DBB}" type="doc">
      <dgm:prSet loTypeId="urn:microsoft.com/office/officeart/2005/8/layout/hList7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zh-TW" altLang="en-US"/>
        </a:p>
      </dgm:t>
    </dgm:pt>
    <dgm:pt modelId="{5D9176E6-B526-4CCB-8274-800255705D38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91E3A17-7749-4488-A780-B005DBB8FE16}" type="parTrans" cxnId="{0B17A330-DFA1-4989-81C5-E7DE56847CEC}">
      <dgm:prSet/>
      <dgm:spPr/>
      <dgm:t>
        <a:bodyPr/>
        <a:lstStyle/>
        <a:p>
          <a:endParaRPr lang="zh-TW" altLang="en-US"/>
        </a:p>
      </dgm:t>
    </dgm:pt>
    <dgm:pt modelId="{291F904E-D45F-4162-85CC-3036F6698D7C}" type="sibTrans" cxnId="{0B17A330-DFA1-4989-81C5-E7DE56847CEC}">
      <dgm:prSet/>
      <dgm:spPr/>
      <dgm:t>
        <a:bodyPr/>
        <a:lstStyle/>
        <a:p>
          <a:endParaRPr lang="zh-TW" altLang="en-US"/>
        </a:p>
      </dgm:t>
    </dgm:pt>
    <dgm:pt modelId="{02C63C04-70F3-40C1-A563-E7F8A45A820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6AC7CE5-2A56-4503-9EA0-3773EA7F1DE1}" type="parTrans" cxnId="{9EB00026-5FD8-423D-9E36-1A97E8AC1A1D}">
      <dgm:prSet/>
      <dgm:spPr/>
      <dgm:t>
        <a:bodyPr/>
        <a:lstStyle/>
        <a:p>
          <a:endParaRPr lang="zh-TW" altLang="en-US"/>
        </a:p>
      </dgm:t>
    </dgm:pt>
    <dgm:pt modelId="{57A75CFE-F7CC-46F9-B3B0-531AB4DF38B6}" type="sibTrans" cxnId="{9EB00026-5FD8-423D-9E36-1A97E8AC1A1D}">
      <dgm:prSet/>
      <dgm:spPr/>
      <dgm:t>
        <a:bodyPr/>
        <a:lstStyle/>
        <a:p>
          <a:endParaRPr lang="zh-TW" altLang="en-US"/>
        </a:p>
      </dgm:t>
    </dgm:pt>
    <dgm:pt modelId="{4806BD14-943C-4FB4-A9BA-AD1ABE2B4A3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882E3A7-2520-4A81-9F0A-4D8798C61C5B}" type="parTrans" cxnId="{68CF77D7-F767-46A5-A4CB-83F565E34023}">
      <dgm:prSet/>
      <dgm:spPr/>
      <dgm:t>
        <a:bodyPr/>
        <a:lstStyle/>
        <a:p>
          <a:endParaRPr lang="zh-TW" altLang="en-US"/>
        </a:p>
      </dgm:t>
    </dgm:pt>
    <dgm:pt modelId="{2EEA0A2A-39AA-420E-B25D-E67BD0660068}" type="sibTrans" cxnId="{68CF77D7-F767-46A5-A4CB-83F565E34023}">
      <dgm:prSet/>
      <dgm:spPr/>
      <dgm:t>
        <a:bodyPr/>
        <a:lstStyle/>
        <a:p>
          <a:endParaRPr lang="zh-TW" altLang="en-US"/>
        </a:p>
      </dgm:t>
    </dgm:pt>
    <dgm:pt modelId="{320E0228-A940-49C3-AF5E-21D2BD31BB55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AA883ADC-554F-4437-95A7-45430D8E5B25}" type="parTrans" cxnId="{297657F5-C430-4C3F-B331-E047EF4E5329}">
      <dgm:prSet/>
      <dgm:spPr/>
      <dgm:t>
        <a:bodyPr/>
        <a:lstStyle/>
        <a:p>
          <a:endParaRPr lang="zh-TW" altLang="en-US"/>
        </a:p>
      </dgm:t>
    </dgm:pt>
    <dgm:pt modelId="{669B01A4-094F-42C5-ACBD-9C25F715DF98}" type="sibTrans" cxnId="{297657F5-C430-4C3F-B331-E047EF4E5329}">
      <dgm:prSet/>
      <dgm:spPr/>
      <dgm:t>
        <a:bodyPr/>
        <a:lstStyle/>
        <a:p>
          <a:endParaRPr lang="zh-TW" altLang="en-US"/>
        </a:p>
      </dgm:t>
    </dgm:pt>
    <dgm:pt modelId="{09DA5485-7E6C-4D91-8575-D8889B49436A}" type="pres">
      <dgm:prSet presAssocID="{B80BA8F4-5380-4A42-BAE9-B35DB0806DB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4CE8F14-4B66-4409-AB1A-3071F585CE6E}" type="pres">
      <dgm:prSet presAssocID="{B80BA8F4-5380-4A42-BAE9-B35DB0806DBB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71093E94-14BA-4C73-81EE-B55159C57466}" type="pres">
      <dgm:prSet presAssocID="{B80BA8F4-5380-4A42-BAE9-B35DB0806DBB}" presName="linComp" presStyleCnt="0"/>
      <dgm:spPr/>
      <dgm:t>
        <a:bodyPr/>
        <a:lstStyle/>
        <a:p>
          <a:endParaRPr lang="zh-TW" altLang="en-US"/>
        </a:p>
      </dgm:t>
    </dgm:pt>
    <dgm:pt modelId="{88678144-3D65-4AB5-8133-FEC7686A92CE}" type="pres">
      <dgm:prSet presAssocID="{5D9176E6-B526-4CCB-8274-800255705D38}" presName="compNode" presStyleCnt="0"/>
      <dgm:spPr/>
      <dgm:t>
        <a:bodyPr/>
        <a:lstStyle/>
        <a:p>
          <a:endParaRPr lang="zh-TW" altLang="en-US"/>
        </a:p>
      </dgm:t>
    </dgm:pt>
    <dgm:pt modelId="{36F91F84-48BE-448A-A5D3-6021E014A27F}" type="pres">
      <dgm:prSet presAssocID="{5D9176E6-B526-4CCB-8274-800255705D38}" presName="bkgdShape" presStyleLbl="node1" presStyleIdx="0" presStyleCnt="4" custScaleX="89308" custScaleY="100000"/>
      <dgm:spPr/>
      <dgm:t>
        <a:bodyPr/>
        <a:lstStyle/>
        <a:p>
          <a:endParaRPr lang="zh-TW" altLang="en-US"/>
        </a:p>
      </dgm:t>
    </dgm:pt>
    <dgm:pt modelId="{E25F7254-A901-4C4A-88D2-EBDDE15C3DDB}" type="pres">
      <dgm:prSet presAssocID="{5D9176E6-B526-4CCB-8274-800255705D3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B40E21-6D57-4667-AB3A-1CACC4DC887A}" type="pres">
      <dgm:prSet presAssocID="{5D9176E6-B526-4CCB-8274-800255705D38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6A391898-5DE8-4BBB-8A5F-98C55D9B8F67}" type="pres">
      <dgm:prSet presAssocID="{5D9176E6-B526-4CCB-8274-800255705D38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EACB1EC-0053-4E1E-A6EB-5428CF2EA795}" type="pres">
      <dgm:prSet presAssocID="{291F904E-D45F-4162-85CC-3036F6698D7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DB0F8D3-48A6-4010-8AA7-45C131778041}" type="pres">
      <dgm:prSet presAssocID="{02C63C04-70F3-40C1-A563-E7F8A45A820D}" presName="compNode" presStyleCnt="0"/>
      <dgm:spPr/>
      <dgm:t>
        <a:bodyPr/>
        <a:lstStyle/>
        <a:p>
          <a:endParaRPr lang="zh-TW" altLang="en-US"/>
        </a:p>
      </dgm:t>
    </dgm:pt>
    <dgm:pt modelId="{A18FC943-F66C-4D4D-A9CC-A09150E32EBA}" type="pres">
      <dgm:prSet presAssocID="{02C63C04-70F3-40C1-A563-E7F8A45A820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5FC1780-0CC4-4796-A100-76E12F6C5566}" type="pres">
      <dgm:prSet presAssocID="{02C63C04-70F3-40C1-A563-E7F8A45A820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FB4C7C-CE85-4D50-AE51-02425B44A732}" type="pres">
      <dgm:prSet presAssocID="{02C63C04-70F3-40C1-A563-E7F8A45A820D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2F559518-1BD2-4170-BED4-C59D46A6968D}" type="pres">
      <dgm:prSet presAssocID="{02C63C04-70F3-40C1-A563-E7F8A45A820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D9FF954-FE23-4EB4-B9EB-52F6F72A07E2}" type="pres">
      <dgm:prSet presAssocID="{57A75CFE-F7CC-46F9-B3B0-531AB4DF38B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09B8247-8CEA-49D2-B18E-A22E92F83D67}" type="pres">
      <dgm:prSet presAssocID="{4806BD14-943C-4FB4-A9BA-AD1ABE2B4A3F}" presName="compNode" presStyleCnt="0"/>
      <dgm:spPr/>
      <dgm:t>
        <a:bodyPr/>
        <a:lstStyle/>
        <a:p>
          <a:endParaRPr lang="zh-TW" altLang="en-US"/>
        </a:p>
      </dgm:t>
    </dgm:pt>
    <dgm:pt modelId="{9837248A-53A5-42A3-BEE5-96F1C15F2524}" type="pres">
      <dgm:prSet presAssocID="{4806BD14-943C-4FB4-A9BA-AD1ABE2B4A3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8133BEE-0287-43D4-8AFA-6A59364E0771}" type="pres">
      <dgm:prSet presAssocID="{4806BD14-943C-4FB4-A9BA-AD1ABE2B4A3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C2FA1A-D6CB-4C6C-9104-99481D07A5E9}" type="pres">
      <dgm:prSet presAssocID="{4806BD14-943C-4FB4-A9BA-AD1ABE2B4A3F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660EB572-A8A2-4038-BF8D-46A547F21C49}" type="pres">
      <dgm:prSet presAssocID="{4806BD14-943C-4FB4-A9BA-AD1ABE2B4A3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C5D5668-8FEF-47F4-B21E-33C291A17D40}" type="pres">
      <dgm:prSet presAssocID="{2EEA0A2A-39AA-420E-B25D-E67BD066006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8CCF792-0ABA-4EF7-AE92-360909FEB316}" type="pres">
      <dgm:prSet presAssocID="{320E0228-A940-49C3-AF5E-21D2BD31BB55}" presName="compNode" presStyleCnt="0"/>
      <dgm:spPr/>
      <dgm:t>
        <a:bodyPr/>
        <a:lstStyle/>
        <a:p>
          <a:endParaRPr lang="zh-TW" altLang="en-US"/>
        </a:p>
      </dgm:t>
    </dgm:pt>
    <dgm:pt modelId="{33CC96EB-DAD8-47DB-8D0C-4C880F354ACC}" type="pres">
      <dgm:prSet presAssocID="{320E0228-A940-49C3-AF5E-21D2BD31BB5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29D3440-AC10-4FEA-A13F-41B2246B0293}" type="pres">
      <dgm:prSet presAssocID="{320E0228-A940-49C3-AF5E-21D2BD31BB5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702B61-851E-4546-95D9-78F74C0FEBC0}" type="pres">
      <dgm:prSet presAssocID="{320E0228-A940-49C3-AF5E-21D2BD31BB55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D91EF84C-74C7-43D8-987D-220E7423F51A}" type="pres">
      <dgm:prSet presAssocID="{320E0228-A940-49C3-AF5E-21D2BD31BB5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97657F5-C430-4C3F-B331-E047EF4E5329}" srcId="{B80BA8F4-5380-4A42-BAE9-B35DB0806DBB}" destId="{320E0228-A940-49C3-AF5E-21D2BD31BB55}" srcOrd="3" destOrd="0" parTransId="{AA883ADC-554F-4437-95A7-45430D8E5B25}" sibTransId="{669B01A4-094F-42C5-ACBD-9C25F715DF98}"/>
    <dgm:cxn modelId="{708DB868-A6BC-4BC7-ADC4-4DB3245FDE4C}" type="presOf" srcId="{2EEA0A2A-39AA-420E-B25D-E67BD0660068}" destId="{CC5D5668-8FEF-47F4-B21E-33C291A17D40}" srcOrd="0" destOrd="0" presId="urn:microsoft.com/office/officeart/2005/8/layout/hList7"/>
    <dgm:cxn modelId="{79B2EDB2-D03E-4ECB-BF45-36342F0A2DF0}" type="presOf" srcId="{4806BD14-943C-4FB4-A9BA-AD1ABE2B4A3F}" destId="{9837248A-53A5-42A3-BEE5-96F1C15F2524}" srcOrd="0" destOrd="0" presId="urn:microsoft.com/office/officeart/2005/8/layout/hList7"/>
    <dgm:cxn modelId="{30DCF807-5074-4302-8546-7C99F9826B7F}" type="presOf" srcId="{B80BA8F4-5380-4A42-BAE9-B35DB0806DBB}" destId="{09DA5485-7E6C-4D91-8575-D8889B49436A}" srcOrd="0" destOrd="0" presId="urn:microsoft.com/office/officeart/2005/8/layout/hList7"/>
    <dgm:cxn modelId="{92533D14-846B-4D04-BADD-D82AC7BA9483}" type="presOf" srcId="{320E0228-A940-49C3-AF5E-21D2BD31BB55}" destId="{33CC96EB-DAD8-47DB-8D0C-4C880F354ACC}" srcOrd="0" destOrd="0" presId="urn:microsoft.com/office/officeart/2005/8/layout/hList7"/>
    <dgm:cxn modelId="{68CF77D7-F767-46A5-A4CB-83F565E34023}" srcId="{B80BA8F4-5380-4A42-BAE9-B35DB0806DBB}" destId="{4806BD14-943C-4FB4-A9BA-AD1ABE2B4A3F}" srcOrd="2" destOrd="0" parTransId="{1882E3A7-2520-4A81-9F0A-4D8798C61C5B}" sibTransId="{2EEA0A2A-39AA-420E-B25D-E67BD0660068}"/>
    <dgm:cxn modelId="{81F90190-21BC-4E4A-A402-CB5D814DC1CA}" type="presOf" srcId="{320E0228-A940-49C3-AF5E-21D2BD31BB55}" destId="{129D3440-AC10-4FEA-A13F-41B2246B0293}" srcOrd="1" destOrd="0" presId="urn:microsoft.com/office/officeart/2005/8/layout/hList7"/>
    <dgm:cxn modelId="{A3EE447B-80DF-44EE-9C88-BFB4CF20C994}" type="presOf" srcId="{02C63C04-70F3-40C1-A563-E7F8A45A820D}" destId="{45FC1780-0CC4-4796-A100-76E12F6C5566}" srcOrd="1" destOrd="0" presId="urn:microsoft.com/office/officeart/2005/8/layout/hList7"/>
    <dgm:cxn modelId="{5A529673-D350-4024-BE26-2AE4EA12CA75}" type="presOf" srcId="{291F904E-D45F-4162-85CC-3036F6698D7C}" destId="{3EACB1EC-0053-4E1E-A6EB-5428CF2EA795}" srcOrd="0" destOrd="0" presId="urn:microsoft.com/office/officeart/2005/8/layout/hList7"/>
    <dgm:cxn modelId="{04DAD932-0A3F-4281-95D3-2B90A93D34D0}" type="presOf" srcId="{57A75CFE-F7CC-46F9-B3B0-531AB4DF38B6}" destId="{DD9FF954-FE23-4EB4-B9EB-52F6F72A07E2}" srcOrd="0" destOrd="0" presId="urn:microsoft.com/office/officeart/2005/8/layout/hList7"/>
    <dgm:cxn modelId="{41BAB5CF-009B-4367-833C-97EAE61F2528}" type="presOf" srcId="{5D9176E6-B526-4CCB-8274-800255705D38}" destId="{E25F7254-A901-4C4A-88D2-EBDDE15C3DDB}" srcOrd="1" destOrd="0" presId="urn:microsoft.com/office/officeart/2005/8/layout/hList7"/>
    <dgm:cxn modelId="{0B17A330-DFA1-4989-81C5-E7DE56847CEC}" srcId="{B80BA8F4-5380-4A42-BAE9-B35DB0806DBB}" destId="{5D9176E6-B526-4CCB-8274-800255705D38}" srcOrd="0" destOrd="0" parTransId="{C91E3A17-7749-4488-A780-B005DBB8FE16}" sibTransId="{291F904E-D45F-4162-85CC-3036F6698D7C}"/>
    <dgm:cxn modelId="{E0795A38-F001-425E-9B1A-6539087AA01E}" type="presOf" srcId="{5D9176E6-B526-4CCB-8274-800255705D38}" destId="{36F91F84-48BE-448A-A5D3-6021E014A27F}" srcOrd="0" destOrd="0" presId="urn:microsoft.com/office/officeart/2005/8/layout/hList7"/>
    <dgm:cxn modelId="{895BB307-3553-49B1-82E3-7C9FFE7FE260}" type="presOf" srcId="{4806BD14-943C-4FB4-A9BA-AD1ABE2B4A3F}" destId="{B8133BEE-0287-43D4-8AFA-6A59364E0771}" srcOrd="1" destOrd="0" presId="urn:microsoft.com/office/officeart/2005/8/layout/hList7"/>
    <dgm:cxn modelId="{9EB00026-5FD8-423D-9E36-1A97E8AC1A1D}" srcId="{B80BA8F4-5380-4A42-BAE9-B35DB0806DBB}" destId="{02C63C04-70F3-40C1-A563-E7F8A45A820D}" srcOrd="1" destOrd="0" parTransId="{F6AC7CE5-2A56-4503-9EA0-3773EA7F1DE1}" sibTransId="{57A75CFE-F7CC-46F9-B3B0-531AB4DF38B6}"/>
    <dgm:cxn modelId="{8758FC6E-4069-4881-8AFE-57A793BDD381}" type="presOf" srcId="{02C63C04-70F3-40C1-A563-E7F8A45A820D}" destId="{A18FC943-F66C-4D4D-A9CC-A09150E32EBA}" srcOrd="0" destOrd="0" presId="urn:microsoft.com/office/officeart/2005/8/layout/hList7"/>
    <dgm:cxn modelId="{918737FA-3C7D-4DA5-B4DA-C940883D4D00}" type="presParOf" srcId="{09DA5485-7E6C-4D91-8575-D8889B49436A}" destId="{14CE8F14-4B66-4409-AB1A-3071F585CE6E}" srcOrd="0" destOrd="0" presId="urn:microsoft.com/office/officeart/2005/8/layout/hList7"/>
    <dgm:cxn modelId="{6DC3C5AF-AFA6-4EE0-9374-138E89CFC7D4}" type="presParOf" srcId="{09DA5485-7E6C-4D91-8575-D8889B49436A}" destId="{71093E94-14BA-4C73-81EE-B55159C57466}" srcOrd="1" destOrd="0" presId="urn:microsoft.com/office/officeart/2005/8/layout/hList7"/>
    <dgm:cxn modelId="{FFF82BB5-938F-4541-92BE-B485E8E4EEA7}" type="presParOf" srcId="{71093E94-14BA-4C73-81EE-B55159C57466}" destId="{88678144-3D65-4AB5-8133-FEC7686A92CE}" srcOrd="0" destOrd="0" presId="urn:microsoft.com/office/officeart/2005/8/layout/hList7"/>
    <dgm:cxn modelId="{47A8CDC8-5895-47E8-928B-848F4769981F}" type="presParOf" srcId="{88678144-3D65-4AB5-8133-FEC7686A92CE}" destId="{36F91F84-48BE-448A-A5D3-6021E014A27F}" srcOrd="0" destOrd="0" presId="urn:microsoft.com/office/officeart/2005/8/layout/hList7"/>
    <dgm:cxn modelId="{D80F837E-7C07-4842-AE87-664985B12941}" type="presParOf" srcId="{88678144-3D65-4AB5-8133-FEC7686A92CE}" destId="{E25F7254-A901-4C4A-88D2-EBDDE15C3DDB}" srcOrd="1" destOrd="0" presId="urn:microsoft.com/office/officeart/2005/8/layout/hList7"/>
    <dgm:cxn modelId="{825E310A-3D78-4FDA-B135-ED9EC8B3AA9F}" type="presParOf" srcId="{88678144-3D65-4AB5-8133-FEC7686A92CE}" destId="{EDB40E21-6D57-4667-AB3A-1CACC4DC887A}" srcOrd="2" destOrd="0" presId="urn:microsoft.com/office/officeart/2005/8/layout/hList7"/>
    <dgm:cxn modelId="{413E0EC5-6965-4E87-82A9-3F52072949BF}" type="presParOf" srcId="{88678144-3D65-4AB5-8133-FEC7686A92CE}" destId="{6A391898-5DE8-4BBB-8A5F-98C55D9B8F67}" srcOrd="3" destOrd="0" presId="urn:microsoft.com/office/officeart/2005/8/layout/hList7"/>
    <dgm:cxn modelId="{424842E5-A87E-43DF-9966-CE4A0DF2C03E}" type="presParOf" srcId="{71093E94-14BA-4C73-81EE-B55159C57466}" destId="{3EACB1EC-0053-4E1E-A6EB-5428CF2EA795}" srcOrd="1" destOrd="0" presId="urn:microsoft.com/office/officeart/2005/8/layout/hList7"/>
    <dgm:cxn modelId="{C0875D9F-6D51-467A-8F78-4AFB01FEFE99}" type="presParOf" srcId="{71093E94-14BA-4C73-81EE-B55159C57466}" destId="{FDB0F8D3-48A6-4010-8AA7-45C131778041}" srcOrd="2" destOrd="0" presId="urn:microsoft.com/office/officeart/2005/8/layout/hList7"/>
    <dgm:cxn modelId="{FE5C6B1A-00A2-4B29-8DB2-BFE777CFB9FA}" type="presParOf" srcId="{FDB0F8D3-48A6-4010-8AA7-45C131778041}" destId="{A18FC943-F66C-4D4D-A9CC-A09150E32EBA}" srcOrd="0" destOrd="0" presId="urn:microsoft.com/office/officeart/2005/8/layout/hList7"/>
    <dgm:cxn modelId="{6D7E4F0E-9923-4215-9A78-1175583A78D2}" type="presParOf" srcId="{FDB0F8D3-48A6-4010-8AA7-45C131778041}" destId="{45FC1780-0CC4-4796-A100-76E12F6C5566}" srcOrd="1" destOrd="0" presId="urn:microsoft.com/office/officeart/2005/8/layout/hList7"/>
    <dgm:cxn modelId="{B42E5066-F809-441A-874C-090D17205219}" type="presParOf" srcId="{FDB0F8D3-48A6-4010-8AA7-45C131778041}" destId="{E9FB4C7C-CE85-4D50-AE51-02425B44A732}" srcOrd="2" destOrd="0" presId="urn:microsoft.com/office/officeart/2005/8/layout/hList7"/>
    <dgm:cxn modelId="{9B00D43B-8F7E-4037-BCC3-428D1B95D8C3}" type="presParOf" srcId="{FDB0F8D3-48A6-4010-8AA7-45C131778041}" destId="{2F559518-1BD2-4170-BED4-C59D46A6968D}" srcOrd="3" destOrd="0" presId="urn:microsoft.com/office/officeart/2005/8/layout/hList7"/>
    <dgm:cxn modelId="{E920F447-2CC0-4665-9E2C-45480C67169A}" type="presParOf" srcId="{71093E94-14BA-4C73-81EE-B55159C57466}" destId="{DD9FF954-FE23-4EB4-B9EB-52F6F72A07E2}" srcOrd="3" destOrd="0" presId="urn:microsoft.com/office/officeart/2005/8/layout/hList7"/>
    <dgm:cxn modelId="{47EE832C-AA16-47DC-B2F0-6E202037D49E}" type="presParOf" srcId="{71093E94-14BA-4C73-81EE-B55159C57466}" destId="{109B8247-8CEA-49D2-B18E-A22E92F83D67}" srcOrd="4" destOrd="0" presId="urn:microsoft.com/office/officeart/2005/8/layout/hList7"/>
    <dgm:cxn modelId="{F39B07D9-D37B-4D39-98AE-15B80A94F0B4}" type="presParOf" srcId="{109B8247-8CEA-49D2-B18E-A22E92F83D67}" destId="{9837248A-53A5-42A3-BEE5-96F1C15F2524}" srcOrd="0" destOrd="0" presId="urn:microsoft.com/office/officeart/2005/8/layout/hList7"/>
    <dgm:cxn modelId="{52F63DCF-4191-4DB3-879D-84D0DC7F6B6A}" type="presParOf" srcId="{109B8247-8CEA-49D2-B18E-A22E92F83D67}" destId="{B8133BEE-0287-43D4-8AFA-6A59364E0771}" srcOrd="1" destOrd="0" presId="urn:microsoft.com/office/officeart/2005/8/layout/hList7"/>
    <dgm:cxn modelId="{A00B102D-F01B-4B8A-9B8D-64D65068072C}" type="presParOf" srcId="{109B8247-8CEA-49D2-B18E-A22E92F83D67}" destId="{8FC2FA1A-D6CB-4C6C-9104-99481D07A5E9}" srcOrd="2" destOrd="0" presId="urn:microsoft.com/office/officeart/2005/8/layout/hList7"/>
    <dgm:cxn modelId="{49058284-54F7-4E7F-9738-A0BEB54DFD22}" type="presParOf" srcId="{109B8247-8CEA-49D2-B18E-A22E92F83D67}" destId="{660EB572-A8A2-4038-BF8D-46A547F21C49}" srcOrd="3" destOrd="0" presId="urn:microsoft.com/office/officeart/2005/8/layout/hList7"/>
    <dgm:cxn modelId="{3592B12B-A3AB-4225-A121-103475EF873A}" type="presParOf" srcId="{71093E94-14BA-4C73-81EE-B55159C57466}" destId="{CC5D5668-8FEF-47F4-B21E-33C291A17D40}" srcOrd="5" destOrd="0" presId="urn:microsoft.com/office/officeart/2005/8/layout/hList7"/>
    <dgm:cxn modelId="{96A8332D-AC4D-4FD9-B343-F499F50C7A2C}" type="presParOf" srcId="{71093E94-14BA-4C73-81EE-B55159C57466}" destId="{88CCF792-0ABA-4EF7-AE92-360909FEB316}" srcOrd="6" destOrd="0" presId="urn:microsoft.com/office/officeart/2005/8/layout/hList7"/>
    <dgm:cxn modelId="{CDAB9737-2FEC-4B7A-AA8A-D59BECC1FB21}" type="presParOf" srcId="{88CCF792-0ABA-4EF7-AE92-360909FEB316}" destId="{33CC96EB-DAD8-47DB-8D0C-4C880F354ACC}" srcOrd="0" destOrd="0" presId="urn:microsoft.com/office/officeart/2005/8/layout/hList7"/>
    <dgm:cxn modelId="{A03BC1BC-8B79-4D1B-9EC3-1811E49D5216}" type="presParOf" srcId="{88CCF792-0ABA-4EF7-AE92-360909FEB316}" destId="{129D3440-AC10-4FEA-A13F-41B2246B0293}" srcOrd="1" destOrd="0" presId="urn:microsoft.com/office/officeart/2005/8/layout/hList7"/>
    <dgm:cxn modelId="{BF133AE7-AA78-4243-98A4-2972053CCF3D}" type="presParOf" srcId="{88CCF792-0ABA-4EF7-AE92-360909FEB316}" destId="{1E702B61-851E-4546-95D9-78F74C0FEBC0}" srcOrd="2" destOrd="0" presId="urn:microsoft.com/office/officeart/2005/8/layout/hList7"/>
    <dgm:cxn modelId="{F8175761-CEE1-4891-B2E8-BC3138A34D50}" type="presParOf" srcId="{88CCF792-0ABA-4EF7-AE92-360909FEB316}" destId="{D91EF84C-74C7-43D8-987D-220E7423F51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1FC760-CEE3-4646-84E7-6549841A42EB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BD8F439-631E-4CC9-B4E5-F9563C8D0FF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6EFE1DF-9313-4C65-809E-BF7D77405BCA}" type="parTrans" cxnId="{AB7D8F8E-04F2-4108-A6F8-AC9BB96DC2F8}">
      <dgm:prSet/>
      <dgm:spPr/>
      <dgm:t>
        <a:bodyPr/>
        <a:lstStyle/>
        <a:p>
          <a:endParaRPr lang="zh-TW" altLang="en-US"/>
        </a:p>
      </dgm:t>
    </dgm:pt>
    <dgm:pt modelId="{AD07B411-8C1D-47E2-ADAB-F33918059A92}" type="sibTrans" cxnId="{AB7D8F8E-04F2-4108-A6F8-AC9BB96DC2F8}">
      <dgm:prSet/>
      <dgm:spPr/>
      <dgm:t>
        <a:bodyPr/>
        <a:lstStyle/>
        <a:p>
          <a:endParaRPr lang="zh-TW" altLang="en-US"/>
        </a:p>
      </dgm:t>
    </dgm:pt>
    <dgm:pt modelId="{E9FB101D-CFCC-4E7B-804F-212E5BAC136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9EA42DEB-5863-49E0-AC27-01369A9ADAB0}" type="parTrans" cxnId="{CE8F9985-B72A-4601-9A9B-68E1FA55168F}">
      <dgm:prSet/>
      <dgm:spPr/>
      <dgm:t>
        <a:bodyPr/>
        <a:lstStyle/>
        <a:p>
          <a:endParaRPr lang="zh-TW" altLang="en-US"/>
        </a:p>
      </dgm:t>
    </dgm:pt>
    <dgm:pt modelId="{419259AA-7516-411E-B179-0C3BE3FEB773}" type="sibTrans" cxnId="{CE8F9985-B72A-4601-9A9B-68E1FA55168F}">
      <dgm:prSet/>
      <dgm:spPr/>
      <dgm:t>
        <a:bodyPr/>
        <a:lstStyle/>
        <a:p>
          <a:endParaRPr lang="zh-TW" altLang="en-US"/>
        </a:p>
      </dgm:t>
    </dgm:pt>
    <dgm:pt modelId="{A8397E02-B7E9-41A7-BEC4-7AF056B3AD8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B76FADB-6BE4-419E-86F5-F840CE68B18E}" type="parTrans" cxnId="{02FD8D11-FC99-4D43-BC12-5A2C7AF754EC}">
      <dgm:prSet/>
      <dgm:spPr/>
      <dgm:t>
        <a:bodyPr/>
        <a:lstStyle/>
        <a:p>
          <a:endParaRPr lang="zh-TW" altLang="en-US"/>
        </a:p>
      </dgm:t>
    </dgm:pt>
    <dgm:pt modelId="{4F7CD99E-306C-4C82-805E-DE06A9B3690F}" type="sibTrans" cxnId="{02FD8D11-FC99-4D43-BC12-5A2C7AF754EC}">
      <dgm:prSet/>
      <dgm:spPr/>
      <dgm:t>
        <a:bodyPr/>
        <a:lstStyle/>
        <a:p>
          <a:endParaRPr lang="zh-TW" altLang="en-US"/>
        </a:p>
      </dgm:t>
    </dgm:pt>
    <dgm:pt modelId="{5DDE5B03-AD05-4F50-9460-7C1CD9000A71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57F0DCC-E87C-4A62-9FA8-B3AA4257071C}" type="parTrans" cxnId="{B51887F8-1FC9-4793-B839-9D7B9E74151F}">
      <dgm:prSet/>
      <dgm:spPr/>
      <dgm:t>
        <a:bodyPr/>
        <a:lstStyle/>
        <a:p>
          <a:endParaRPr lang="zh-TW" altLang="en-US"/>
        </a:p>
      </dgm:t>
    </dgm:pt>
    <dgm:pt modelId="{32DB62F9-12AE-496F-8F75-CFF70BAC9A5E}" type="sibTrans" cxnId="{B51887F8-1FC9-4793-B839-9D7B9E74151F}">
      <dgm:prSet/>
      <dgm:spPr/>
      <dgm:t>
        <a:bodyPr/>
        <a:lstStyle/>
        <a:p>
          <a:endParaRPr lang="zh-TW" altLang="en-US"/>
        </a:p>
      </dgm:t>
    </dgm:pt>
    <dgm:pt modelId="{7623A224-12D8-4FE5-BE61-C88CE35A133F}" type="pres">
      <dgm:prSet presAssocID="{451FC760-CEE3-4646-84E7-6549841A42EB}" presName="rootNode" presStyleCnt="0">
        <dgm:presLayoutVars>
          <dgm:chMax/>
          <dgm:chPref/>
          <dgm:dir/>
          <dgm:animLvl val="lvl"/>
        </dgm:presLayoutVars>
      </dgm:prSet>
      <dgm:spPr/>
    </dgm:pt>
    <dgm:pt modelId="{AA148517-3076-45B1-9401-DEB903BDF280}" type="pres">
      <dgm:prSet presAssocID="{DBD8F439-631E-4CC9-B4E5-F9563C8D0FF2}" presName="composite" presStyleCnt="0"/>
      <dgm:spPr/>
    </dgm:pt>
    <dgm:pt modelId="{691F53E4-7248-46D1-B44D-CB7AED39BCF1}" type="pres">
      <dgm:prSet presAssocID="{DBD8F439-631E-4CC9-B4E5-F9563C8D0FF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E72D481-CD09-4053-B0BF-69223DF59F77}" type="pres">
      <dgm:prSet presAssocID="{DBD8F439-631E-4CC9-B4E5-F9563C8D0FF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463181A-7F35-4252-8507-41AA6AD3F098}" type="pres">
      <dgm:prSet presAssocID="{DBD8F439-631E-4CC9-B4E5-F9563C8D0FF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62A073C-487A-4CE6-94A1-C8FB90492BF5}" type="pres">
      <dgm:prSet presAssocID="{AD07B411-8C1D-47E2-ADAB-F33918059A92}" presName="sibTrans" presStyleCnt="0"/>
      <dgm:spPr/>
    </dgm:pt>
    <dgm:pt modelId="{50BFBF48-273A-4D7B-B1B1-788F081A7FC9}" type="pres">
      <dgm:prSet presAssocID="{A8397E02-B7E9-41A7-BEC4-7AF056B3AD84}" presName="composite" presStyleCnt="0"/>
      <dgm:spPr/>
    </dgm:pt>
    <dgm:pt modelId="{747AF96C-7013-4D2B-A6E5-60AD2348FF78}" type="pres">
      <dgm:prSet presAssocID="{A8397E02-B7E9-41A7-BEC4-7AF056B3AD8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5B74CFA-2CDE-45E5-9A03-E35F2F0AAFDE}" type="pres">
      <dgm:prSet presAssocID="{A8397E02-B7E9-41A7-BEC4-7AF056B3AD8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55C19D1-BA9B-46C1-A4D6-1334E373AA03}" type="pres">
      <dgm:prSet presAssocID="{A8397E02-B7E9-41A7-BEC4-7AF056B3AD8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51887F8-1FC9-4793-B839-9D7B9E74151F}" srcId="{A8397E02-B7E9-41A7-BEC4-7AF056B3AD84}" destId="{5DDE5B03-AD05-4F50-9460-7C1CD9000A71}" srcOrd="0" destOrd="0" parTransId="{A57F0DCC-E87C-4A62-9FA8-B3AA4257071C}" sibTransId="{32DB62F9-12AE-496F-8F75-CFF70BAC9A5E}"/>
    <dgm:cxn modelId="{D2AE7E4E-DA9D-444E-830B-8BFFD4D04C59}" type="presOf" srcId="{5DDE5B03-AD05-4F50-9460-7C1CD9000A71}" destId="{755C19D1-BA9B-46C1-A4D6-1334E373AA03}" srcOrd="0" destOrd="0" presId="urn:microsoft.com/office/officeart/2008/layout/TitledPictureBlocks"/>
    <dgm:cxn modelId="{02FD8D11-FC99-4D43-BC12-5A2C7AF754EC}" srcId="{451FC760-CEE3-4646-84E7-6549841A42EB}" destId="{A8397E02-B7E9-41A7-BEC4-7AF056B3AD84}" srcOrd="1" destOrd="0" parTransId="{6B76FADB-6BE4-419E-86F5-F840CE68B18E}" sibTransId="{4F7CD99E-306C-4C82-805E-DE06A9B3690F}"/>
    <dgm:cxn modelId="{7CB6A041-9D64-47AA-89D8-1B7DC0581640}" type="presOf" srcId="{DBD8F439-631E-4CC9-B4E5-F9563C8D0FF2}" destId="{691F53E4-7248-46D1-B44D-CB7AED39BCF1}" srcOrd="0" destOrd="0" presId="urn:microsoft.com/office/officeart/2008/layout/TitledPictureBlocks"/>
    <dgm:cxn modelId="{AB7D8F8E-04F2-4108-A6F8-AC9BB96DC2F8}" srcId="{451FC760-CEE3-4646-84E7-6549841A42EB}" destId="{DBD8F439-631E-4CC9-B4E5-F9563C8D0FF2}" srcOrd="0" destOrd="0" parTransId="{F6EFE1DF-9313-4C65-809E-BF7D77405BCA}" sibTransId="{AD07B411-8C1D-47E2-ADAB-F33918059A92}"/>
    <dgm:cxn modelId="{CE8F9985-B72A-4601-9A9B-68E1FA55168F}" srcId="{DBD8F439-631E-4CC9-B4E5-F9563C8D0FF2}" destId="{E9FB101D-CFCC-4E7B-804F-212E5BAC1361}" srcOrd="0" destOrd="0" parTransId="{9EA42DEB-5863-49E0-AC27-01369A9ADAB0}" sibTransId="{419259AA-7516-411E-B179-0C3BE3FEB773}"/>
    <dgm:cxn modelId="{1900D14C-38A0-4F06-A7E8-5B8347704643}" type="presOf" srcId="{451FC760-CEE3-4646-84E7-6549841A42EB}" destId="{7623A224-12D8-4FE5-BE61-C88CE35A133F}" srcOrd="0" destOrd="0" presId="urn:microsoft.com/office/officeart/2008/layout/TitledPictureBlocks"/>
    <dgm:cxn modelId="{971B85F7-C04F-4B21-B8C6-2A5B1DBA49C2}" type="presOf" srcId="{A8397E02-B7E9-41A7-BEC4-7AF056B3AD84}" destId="{747AF96C-7013-4D2B-A6E5-60AD2348FF78}" srcOrd="0" destOrd="0" presId="urn:microsoft.com/office/officeart/2008/layout/TitledPictureBlocks"/>
    <dgm:cxn modelId="{D6F106AF-3387-4E9D-A46B-B5B4419809B3}" type="presOf" srcId="{E9FB101D-CFCC-4E7B-804F-212E5BAC1361}" destId="{2463181A-7F35-4252-8507-41AA6AD3F098}" srcOrd="0" destOrd="0" presId="urn:microsoft.com/office/officeart/2008/layout/TitledPictureBlocks"/>
    <dgm:cxn modelId="{F659F9B8-F107-44D4-8A25-6C9DDB4AC048}" type="presParOf" srcId="{7623A224-12D8-4FE5-BE61-C88CE35A133F}" destId="{AA148517-3076-45B1-9401-DEB903BDF280}" srcOrd="0" destOrd="0" presId="urn:microsoft.com/office/officeart/2008/layout/TitledPictureBlocks"/>
    <dgm:cxn modelId="{22BBF122-17CA-4A86-B80B-B26C80499269}" type="presParOf" srcId="{AA148517-3076-45B1-9401-DEB903BDF280}" destId="{691F53E4-7248-46D1-B44D-CB7AED39BCF1}" srcOrd="0" destOrd="0" presId="urn:microsoft.com/office/officeart/2008/layout/TitledPictureBlocks"/>
    <dgm:cxn modelId="{E84590D2-FE95-4FB0-B635-B2613F1B0939}" type="presParOf" srcId="{AA148517-3076-45B1-9401-DEB903BDF280}" destId="{3E72D481-CD09-4053-B0BF-69223DF59F77}" srcOrd="1" destOrd="0" presId="urn:microsoft.com/office/officeart/2008/layout/TitledPictureBlocks"/>
    <dgm:cxn modelId="{4B48F6E9-D41B-4580-9A63-AA81CAEEBAF7}" type="presParOf" srcId="{AA148517-3076-45B1-9401-DEB903BDF280}" destId="{2463181A-7F35-4252-8507-41AA6AD3F098}" srcOrd="2" destOrd="0" presId="urn:microsoft.com/office/officeart/2008/layout/TitledPictureBlocks"/>
    <dgm:cxn modelId="{EB321217-87A0-4614-BBCB-9617041DA6CC}" type="presParOf" srcId="{7623A224-12D8-4FE5-BE61-C88CE35A133F}" destId="{162A073C-487A-4CE6-94A1-C8FB90492BF5}" srcOrd="1" destOrd="0" presId="urn:microsoft.com/office/officeart/2008/layout/TitledPictureBlocks"/>
    <dgm:cxn modelId="{0A201136-5CEB-43FB-8DA2-9019867A7F4E}" type="presParOf" srcId="{7623A224-12D8-4FE5-BE61-C88CE35A133F}" destId="{50BFBF48-273A-4D7B-B1B1-788F081A7FC9}" srcOrd="2" destOrd="0" presId="urn:microsoft.com/office/officeart/2008/layout/TitledPictureBlocks"/>
    <dgm:cxn modelId="{D033BE55-4ADC-4779-85A4-F789E702494D}" type="presParOf" srcId="{50BFBF48-273A-4D7B-B1B1-788F081A7FC9}" destId="{747AF96C-7013-4D2B-A6E5-60AD2348FF78}" srcOrd="0" destOrd="0" presId="urn:microsoft.com/office/officeart/2008/layout/TitledPictureBlocks"/>
    <dgm:cxn modelId="{2364AABA-1A4F-46DB-9442-AD46817D6CAB}" type="presParOf" srcId="{50BFBF48-273A-4D7B-B1B1-788F081A7FC9}" destId="{55B74CFA-2CDE-45E5-9A03-E35F2F0AAFDE}" srcOrd="1" destOrd="0" presId="urn:microsoft.com/office/officeart/2008/layout/TitledPictureBlocks"/>
    <dgm:cxn modelId="{3FEB82EA-8283-442F-9E81-AEA074B9D768}" type="presParOf" srcId="{50BFBF48-273A-4D7B-B1B1-788F081A7FC9}" destId="{755C19D1-BA9B-46C1-A4D6-1334E373AA0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5981C3-0FEB-4520-B7FF-40E2D1738F60}" type="doc">
      <dgm:prSet loTypeId="urn:microsoft.com/office/officeart/2005/8/layout/radial2" loCatId="relationship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zh-TW" altLang="en-US"/>
        </a:p>
      </dgm:t>
    </dgm:pt>
    <dgm:pt modelId="{E8394FCB-344F-44DA-9ACA-73E15BDEBD04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8C223706-3719-4F65-89D9-1F043E17E4C3}" type="parTrans" cxnId="{85A0C2B1-CC2C-4963-A9AF-3789A9DC0633}">
      <dgm:prSet/>
      <dgm:spPr/>
      <dgm:t>
        <a:bodyPr/>
        <a:lstStyle/>
        <a:p>
          <a:endParaRPr lang="zh-TW" altLang="en-US"/>
        </a:p>
      </dgm:t>
    </dgm:pt>
    <dgm:pt modelId="{10D58E1B-7ECC-4F0B-9F64-EB0260FFCE44}" type="sibTrans" cxnId="{85A0C2B1-CC2C-4963-A9AF-3789A9DC0633}">
      <dgm:prSet/>
      <dgm:spPr/>
      <dgm:t>
        <a:bodyPr/>
        <a:lstStyle/>
        <a:p>
          <a:endParaRPr lang="zh-TW" altLang="en-US"/>
        </a:p>
      </dgm:t>
    </dgm:pt>
    <dgm:pt modelId="{30FB7EF6-BC1B-45CE-9838-10DA1EAC289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C30BDAE-48AD-41A8-AF4E-0E99BD6F6123}" type="parTrans" cxnId="{A290DE20-F2C8-4C93-880E-6F2A04E06A01}">
      <dgm:prSet/>
      <dgm:spPr/>
      <dgm:t>
        <a:bodyPr/>
        <a:lstStyle/>
        <a:p>
          <a:endParaRPr lang="zh-TW" altLang="en-US"/>
        </a:p>
      </dgm:t>
    </dgm:pt>
    <dgm:pt modelId="{720946AA-A97A-4BEA-99DD-6AF091E78FE9}" type="sibTrans" cxnId="{A290DE20-F2C8-4C93-880E-6F2A04E06A01}">
      <dgm:prSet/>
      <dgm:spPr/>
      <dgm:t>
        <a:bodyPr/>
        <a:lstStyle/>
        <a:p>
          <a:endParaRPr lang="zh-TW" altLang="en-US"/>
        </a:p>
      </dgm:t>
    </dgm:pt>
    <dgm:pt modelId="{03D73C1B-7398-49E3-9F6E-FB4024EA8056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57C7A26-E614-4E11-B6A4-425BA12EB4B2}" type="parTrans" cxnId="{ABCFD3B5-BC51-4B16-8A60-B4F2008517D8}">
      <dgm:prSet/>
      <dgm:spPr/>
      <dgm:t>
        <a:bodyPr/>
        <a:lstStyle/>
        <a:p>
          <a:endParaRPr lang="zh-TW" altLang="en-US"/>
        </a:p>
      </dgm:t>
    </dgm:pt>
    <dgm:pt modelId="{859287DB-F552-45C9-AF78-85E4700F6138}" type="sibTrans" cxnId="{ABCFD3B5-BC51-4B16-8A60-B4F2008517D8}">
      <dgm:prSet/>
      <dgm:spPr/>
      <dgm:t>
        <a:bodyPr/>
        <a:lstStyle/>
        <a:p>
          <a:endParaRPr lang="zh-TW" altLang="en-US"/>
        </a:p>
      </dgm:t>
    </dgm:pt>
    <dgm:pt modelId="{320F7D73-4BBE-49AC-9DA1-CC24A5E58D8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41099DF-2E64-494F-8624-76FB3A852CBC}" type="parTrans" cxnId="{75BB62FE-CC2F-4B15-966F-C28E2501990D}">
      <dgm:prSet/>
      <dgm:spPr/>
      <dgm:t>
        <a:bodyPr/>
        <a:lstStyle/>
        <a:p>
          <a:endParaRPr lang="zh-TW" altLang="en-US"/>
        </a:p>
      </dgm:t>
    </dgm:pt>
    <dgm:pt modelId="{4A64FD10-5614-4474-B0D6-3B3EF95BBCB0}" type="sibTrans" cxnId="{75BB62FE-CC2F-4B15-966F-C28E2501990D}">
      <dgm:prSet/>
      <dgm:spPr/>
      <dgm:t>
        <a:bodyPr/>
        <a:lstStyle/>
        <a:p>
          <a:endParaRPr lang="zh-TW" altLang="en-US"/>
        </a:p>
      </dgm:t>
    </dgm:pt>
    <dgm:pt modelId="{3C4C04C1-A554-40C2-BF6A-B77EF5D72AD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76BB5BC-E149-442A-949C-021AD253DA00}" type="parTrans" cxnId="{253B3EA3-8D73-4935-8D9A-8AB44E24EEE7}">
      <dgm:prSet/>
      <dgm:spPr/>
      <dgm:t>
        <a:bodyPr/>
        <a:lstStyle/>
        <a:p>
          <a:endParaRPr lang="zh-TW" altLang="en-US"/>
        </a:p>
      </dgm:t>
    </dgm:pt>
    <dgm:pt modelId="{D2BC9BA8-4ED2-45E7-A3F9-974256821F1C}" type="sibTrans" cxnId="{253B3EA3-8D73-4935-8D9A-8AB44E24EEE7}">
      <dgm:prSet/>
      <dgm:spPr/>
      <dgm:t>
        <a:bodyPr/>
        <a:lstStyle/>
        <a:p>
          <a:endParaRPr lang="zh-TW" altLang="en-US"/>
        </a:p>
      </dgm:t>
    </dgm:pt>
    <dgm:pt modelId="{795355CB-2F27-4000-A0C1-9DE3AD1542C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5AA9C5C-09D2-4177-9412-34EFC9C93D85}" type="parTrans" cxnId="{FB9B8320-5471-45BA-9992-920800F0CDC0}">
      <dgm:prSet/>
      <dgm:spPr/>
      <dgm:t>
        <a:bodyPr/>
        <a:lstStyle/>
        <a:p>
          <a:endParaRPr lang="zh-TW" altLang="en-US"/>
        </a:p>
      </dgm:t>
    </dgm:pt>
    <dgm:pt modelId="{6D73C8B2-362F-4C38-92C0-77F2DEE31DD3}" type="sibTrans" cxnId="{FB9B8320-5471-45BA-9992-920800F0CDC0}">
      <dgm:prSet/>
      <dgm:spPr/>
      <dgm:t>
        <a:bodyPr/>
        <a:lstStyle/>
        <a:p>
          <a:endParaRPr lang="zh-TW" altLang="en-US"/>
        </a:p>
      </dgm:t>
    </dgm:pt>
    <dgm:pt modelId="{E86922DB-AB4D-4266-9F26-13E36D88D4CB}" type="pres">
      <dgm:prSet presAssocID="{5A5981C3-0FEB-4520-B7FF-40E2D1738F6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86C2057-DE84-4C62-9E6A-3A3639F10F1F}" type="pres">
      <dgm:prSet presAssocID="{5A5981C3-0FEB-4520-B7FF-40E2D1738F60}" presName="cycle" presStyleCnt="0"/>
      <dgm:spPr/>
    </dgm:pt>
    <dgm:pt modelId="{8AF56186-2B12-4721-BBD8-540E23C5E62A}" type="pres">
      <dgm:prSet presAssocID="{5A5981C3-0FEB-4520-B7FF-40E2D1738F60}" presName="centerShape" presStyleCnt="0"/>
      <dgm:spPr/>
    </dgm:pt>
    <dgm:pt modelId="{D87CD3A6-F3C9-44CF-9532-A0C1EAF39230}" type="pres">
      <dgm:prSet presAssocID="{5A5981C3-0FEB-4520-B7FF-40E2D1738F60}" presName="connSite" presStyleLbl="node1" presStyleIdx="0" presStyleCnt="3"/>
      <dgm:spPr/>
    </dgm:pt>
    <dgm:pt modelId="{CD9F612B-4054-46E8-95FC-F66605711D96}" type="pres">
      <dgm:prSet presAssocID="{5A5981C3-0FEB-4520-B7FF-40E2D1738F60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0E45096-7D65-4A1E-B9EC-A6A6646E5CC2}" type="pres">
      <dgm:prSet presAssocID="{8C223706-3719-4F65-89D9-1F043E17E4C3}" presName="Name25" presStyleLbl="parChTrans1D1" presStyleIdx="0" presStyleCnt="2"/>
      <dgm:spPr/>
    </dgm:pt>
    <dgm:pt modelId="{C35A2775-2A5D-4425-9992-9D140E36627C}" type="pres">
      <dgm:prSet presAssocID="{E8394FCB-344F-44DA-9ACA-73E15BDEBD04}" presName="node" presStyleCnt="0"/>
      <dgm:spPr/>
    </dgm:pt>
    <dgm:pt modelId="{7AF9BBFD-BE52-4179-831F-D9E32F896F72}" type="pres">
      <dgm:prSet presAssocID="{E8394FCB-344F-44DA-9ACA-73E15BDEBD04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E65D33B-D23C-42ED-A3C2-26B582DFB01D}" type="pres">
      <dgm:prSet presAssocID="{E8394FCB-344F-44DA-9ACA-73E15BDEBD04}" presName="childNode" presStyleLbl="revTx" presStyleIdx="0" presStyleCnt="2">
        <dgm:presLayoutVars>
          <dgm:bulletEnabled val="1"/>
        </dgm:presLayoutVars>
      </dgm:prSet>
      <dgm:spPr/>
    </dgm:pt>
    <dgm:pt modelId="{900C2B1F-06EA-4DC4-8AD2-8B8DE5338730}" type="pres">
      <dgm:prSet presAssocID="{C41099DF-2E64-494F-8624-76FB3A852CBC}" presName="Name25" presStyleLbl="parChTrans1D1" presStyleIdx="1" presStyleCnt="2"/>
      <dgm:spPr/>
    </dgm:pt>
    <dgm:pt modelId="{8B896A00-ABBB-4A04-ADF8-CC95B58FA7F1}" type="pres">
      <dgm:prSet presAssocID="{320F7D73-4BBE-49AC-9DA1-CC24A5E58D87}" presName="node" presStyleCnt="0"/>
      <dgm:spPr/>
    </dgm:pt>
    <dgm:pt modelId="{C231D260-0064-44FC-8CF9-8C2683FB1D41}" type="pres">
      <dgm:prSet presAssocID="{320F7D73-4BBE-49AC-9DA1-CC24A5E58D87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2DF72D40-0499-4B16-9ADB-BF24FA3EE737}" type="pres">
      <dgm:prSet presAssocID="{320F7D73-4BBE-49AC-9DA1-CC24A5E58D87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720E4D8-8447-40F6-8FBE-4E6325076CBF}" type="presOf" srcId="{30FB7EF6-BC1B-45CE-9838-10DA1EAC2894}" destId="{6E65D33B-D23C-42ED-A3C2-26B582DFB01D}" srcOrd="0" destOrd="0" presId="urn:microsoft.com/office/officeart/2005/8/layout/radial2"/>
    <dgm:cxn modelId="{75BB62FE-CC2F-4B15-966F-C28E2501990D}" srcId="{5A5981C3-0FEB-4520-B7FF-40E2D1738F60}" destId="{320F7D73-4BBE-49AC-9DA1-CC24A5E58D87}" srcOrd="1" destOrd="0" parTransId="{C41099DF-2E64-494F-8624-76FB3A852CBC}" sibTransId="{4A64FD10-5614-4474-B0D6-3B3EF95BBCB0}"/>
    <dgm:cxn modelId="{C659C05B-A9E9-4BB1-BCA6-29E625C8340C}" type="presOf" srcId="{795355CB-2F27-4000-A0C1-9DE3AD1542C5}" destId="{2DF72D40-0499-4B16-9ADB-BF24FA3EE737}" srcOrd="0" destOrd="1" presId="urn:microsoft.com/office/officeart/2005/8/layout/radial2"/>
    <dgm:cxn modelId="{A659BE77-D56A-4C04-BEA0-57348CD5C80E}" type="presOf" srcId="{3C4C04C1-A554-40C2-BF6A-B77EF5D72ADD}" destId="{2DF72D40-0499-4B16-9ADB-BF24FA3EE737}" srcOrd="0" destOrd="0" presId="urn:microsoft.com/office/officeart/2005/8/layout/radial2"/>
    <dgm:cxn modelId="{ABCFD3B5-BC51-4B16-8A60-B4F2008517D8}" srcId="{E8394FCB-344F-44DA-9ACA-73E15BDEBD04}" destId="{03D73C1B-7398-49E3-9F6E-FB4024EA8056}" srcOrd="1" destOrd="0" parTransId="{A57C7A26-E614-4E11-B6A4-425BA12EB4B2}" sibTransId="{859287DB-F552-45C9-AF78-85E4700F6138}"/>
    <dgm:cxn modelId="{293A9B1F-B45F-404D-805C-124943694496}" type="presOf" srcId="{8C223706-3719-4F65-89D9-1F043E17E4C3}" destId="{70E45096-7D65-4A1E-B9EC-A6A6646E5CC2}" srcOrd="0" destOrd="0" presId="urn:microsoft.com/office/officeart/2005/8/layout/radial2"/>
    <dgm:cxn modelId="{A290DE20-F2C8-4C93-880E-6F2A04E06A01}" srcId="{E8394FCB-344F-44DA-9ACA-73E15BDEBD04}" destId="{30FB7EF6-BC1B-45CE-9838-10DA1EAC2894}" srcOrd="0" destOrd="0" parTransId="{9C30BDAE-48AD-41A8-AF4E-0E99BD6F6123}" sibTransId="{720946AA-A97A-4BEA-99DD-6AF091E78FE9}"/>
    <dgm:cxn modelId="{FE08599F-653E-48F6-B03A-567019F55CD9}" type="presOf" srcId="{5A5981C3-0FEB-4520-B7FF-40E2D1738F60}" destId="{E86922DB-AB4D-4266-9F26-13E36D88D4CB}" srcOrd="0" destOrd="0" presId="urn:microsoft.com/office/officeart/2005/8/layout/radial2"/>
    <dgm:cxn modelId="{C7AC393E-27B8-4F16-BE08-DF6D0F1269FA}" type="presOf" srcId="{03D73C1B-7398-49E3-9F6E-FB4024EA8056}" destId="{6E65D33B-D23C-42ED-A3C2-26B582DFB01D}" srcOrd="0" destOrd="1" presId="urn:microsoft.com/office/officeart/2005/8/layout/radial2"/>
    <dgm:cxn modelId="{5F7B710A-54D9-4DFB-8532-3B0207D686B7}" type="presOf" srcId="{C41099DF-2E64-494F-8624-76FB3A852CBC}" destId="{900C2B1F-06EA-4DC4-8AD2-8B8DE5338730}" srcOrd="0" destOrd="0" presId="urn:microsoft.com/office/officeart/2005/8/layout/radial2"/>
    <dgm:cxn modelId="{253B3EA3-8D73-4935-8D9A-8AB44E24EEE7}" srcId="{320F7D73-4BBE-49AC-9DA1-CC24A5E58D87}" destId="{3C4C04C1-A554-40C2-BF6A-B77EF5D72ADD}" srcOrd="0" destOrd="0" parTransId="{C76BB5BC-E149-442A-949C-021AD253DA00}" sibTransId="{D2BC9BA8-4ED2-45E7-A3F9-974256821F1C}"/>
    <dgm:cxn modelId="{FB9B8320-5471-45BA-9992-920800F0CDC0}" srcId="{320F7D73-4BBE-49AC-9DA1-CC24A5E58D87}" destId="{795355CB-2F27-4000-A0C1-9DE3AD1542C5}" srcOrd="1" destOrd="0" parTransId="{B5AA9C5C-09D2-4177-9412-34EFC9C93D85}" sibTransId="{6D73C8B2-362F-4C38-92C0-77F2DEE31DD3}"/>
    <dgm:cxn modelId="{85A0C2B1-CC2C-4963-A9AF-3789A9DC0633}" srcId="{5A5981C3-0FEB-4520-B7FF-40E2D1738F60}" destId="{E8394FCB-344F-44DA-9ACA-73E15BDEBD04}" srcOrd="0" destOrd="0" parTransId="{8C223706-3719-4F65-89D9-1F043E17E4C3}" sibTransId="{10D58E1B-7ECC-4F0B-9F64-EB0260FFCE44}"/>
    <dgm:cxn modelId="{FC721B0A-F100-433F-85C2-92576786434D}" type="presOf" srcId="{E8394FCB-344F-44DA-9ACA-73E15BDEBD04}" destId="{7AF9BBFD-BE52-4179-831F-D9E32F896F72}" srcOrd="0" destOrd="0" presId="urn:microsoft.com/office/officeart/2005/8/layout/radial2"/>
    <dgm:cxn modelId="{2ACD1E07-410B-4E36-ABCA-9EB148F0D15F}" type="presOf" srcId="{320F7D73-4BBE-49AC-9DA1-CC24A5E58D87}" destId="{C231D260-0064-44FC-8CF9-8C2683FB1D41}" srcOrd="0" destOrd="0" presId="urn:microsoft.com/office/officeart/2005/8/layout/radial2"/>
    <dgm:cxn modelId="{B15D8506-DF22-4F65-BEEA-4973C13B6106}" type="presParOf" srcId="{E86922DB-AB4D-4266-9F26-13E36D88D4CB}" destId="{186C2057-DE84-4C62-9E6A-3A3639F10F1F}" srcOrd="0" destOrd="0" presId="urn:microsoft.com/office/officeart/2005/8/layout/radial2"/>
    <dgm:cxn modelId="{C4BCE0B8-C24E-4F75-AB5B-2463F16909B1}" type="presParOf" srcId="{186C2057-DE84-4C62-9E6A-3A3639F10F1F}" destId="{8AF56186-2B12-4721-BBD8-540E23C5E62A}" srcOrd="0" destOrd="0" presId="urn:microsoft.com/office/officeart/2005/8/layout/radial2"/>
    <dgm:cxn modelId="{607AD1EE-74A4-4E97-B8D7-7E293DEDADA0}" type="presParOf" srcId="{8AF56186-2B12-4721-BBD8-540E23C5E62A}" destId="{D87CD3A6-F3C9-44CF-9532-A0C1EAF39230}" srcOrd="0" destOrd="0" presId="urn:microsoft.com/office/officeart/2005/8/layout/radial2"/>
    <dgm:cxn modelId="{ECD85999-7B35-4727-B337-E3E4BC6489D4}" type="presParOf" srcId="{8AF56186-2B12-4721-BBD8-540E23C5E62A}" destId="{CD9F612B-4054-46E8-95FC-F66605711D96}" srcOrd="1" destOrd="0" presId="urn:microsoft.com/office/officeart/2005/8/layout/radial2"/>
    <dgm:cxn modelId="{8DFDD14B-0B18-45A7-B5A1-8CF6CAA4D1DE}" type="presParOf" srcId="{186C2057-DE84-4C62-9E6A-3A3639F10F1F}" destId="{70E45096-7D65-4A1E-B9EC-A6A6646E5CC2}" srcOrd="1" destOrd="0" presId="urn:microsoft.com/office/officeart/2005/8/layout/radial2"/>
    <dgm:cxn modelId="{301CC8AF-7283-4C45-A0DF-57B25E31E977}" type="presParOf" srcId="{186C2057-DE84-4C62-9E6A-3A3639F10F1F}" destId="{C35A2775-2A5D-4425-9992-9D140E36627C}" srcOrd="2" destOrd="0" presId="urn:microsoft.com/office/officeart/2005/8/layout/radial2"/>
    <dgm:cxn modelId="{A039A7CE-3EF4-4E60-94BA-9E7DBDC90373}" type="presParOf" srcId="{C35A2775-2A5D-4425-9992-9D140E36627C}" destId="{7AF9BBFD-BE52-4179-831F-D9E32F896F72}" srcOrd="0" destOrd="0" presId="urn:microsoft.com/office/officeart/2005/8/layout/radial2"/>
    <dgm:cxn modelId="{C0572132-BF7B-439C-9E48-CF2E6F72400B}" type="presParOf" srcId="{C35A2775-2A5D-4425-9992-9D140E36627C}" destId="{6E65D33B-D23C-42ED-A3C2-26B582DFB01D}" srcOrd="1" destOrd="0" presId="urn:microsoft.com/office/officeart/2005/8/layout/radial2"/>
    <dgm:cxn modelId="{A0B005B4-2B83-4915-B0C7-84067E8F55EA}" type="presParOf" srcId="{186C2057-DE84-4C62-9E6A-3A3639F10F1F}" destId="{900C2B1F-06EA-4DC4-8AD2-8B8DE5338730}" srcOrd="3" destOrd="0" presId="urn:microsoft.com/office/officeart/2005/8/layout/radial2"/>
    <dgm:cxn modelId="{845C1DEE-0A19-4281-96D7-028B51B9BE1B}" type="presParOf" srcId="{186C2057-DE84-4C62-9E6A-3A3639F10F1F}" destId="{8B896A00-ABBB-4A04-ADF8-CC95B58FA7F1}" srcOrd="4" destOrd="0" presId="urn:microsoft.com/office/officeart/2005/8/layout/radial2"/>
    <dgm:cxn modelId="{290014C1-BEF7-465D-81A9-5B3A00FDAD1D}" type="presParOf" srcId="{8B896A00-ABBB-4A04-ADF8-CC95B58FA7F1}" destId="{C231D260-0064-44FC-8CF9-8C2683FB1D41}" srcOrd="0" destOrd="0" presId="urn:microsoft.com/office/officeart/2005/8/layout/radial2"/>
    <dgm:cxn modelId="{7A4DE4D7-7A52-40EF-8B56-EE0F82932634}" type="presParOf" srcId="{8B896A00-ABBB-4A04-ADF8-CC95B58FA7F1}" destId="{2DF72D40-0499-4B16-9ADB-BF24FA3EE73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91F84-48BE-448A-A5D3-6021E014A27F}">
      <dsp:nvSpPr>
        <dsp:cNvPr id="0" name=""/>
        <dsp:cNvSpPr/>
      </dsp:nvSpPr>
      <dsp:spPr>
        <a:xfrm>
          <a:off x="53621" y="0"/>
          <a:ext cx="1821182" cy="4425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雙手肥皂清潔，搓洗</a:t>
          </a:r>
          <a:r>
            <a:rPr lang="en-US" sz="2500" kern="1200" smtClean="0"/>
            <a:t>40~60</a:t>
          </a:r>
          <a:r>
            <a:rPr lang="zh-TW" sz="2500" kern="1200" smtClean="0"/>
            <a:t>秒</a:t>
          </a:r>
          <a:endParaRPr lang="zh-TW" sz="2500" kern="1200"/>
        </a:p>
      </dsp:txBody>
      <dsp:txXfrm>
        <a:off x="53621" y="1770142"/>
        <a:ext cx="1821182" cy="1770142"/>
      </dsp:txXfrm>
    </dsp:sp>
    <dsp:sp modelId="{6A391898-5DE8-4BBB-8A5F-98C55D9B8F67}">
      <dsp:nvSpPr>
        <dsp:cNvPr id="0" name=""/>
        <dsp:cNvSpPr/>
      </dsp:nvSpPr>
      <dsp:spPr>
        <a:xfrm>
          <a:off x="227390" y="265521"/>
          <a:ext cx="1473643" cy="147364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18FC943-F66C-4D4D-A9CC-A09150E32EBA}">
      <dsp:nvSpPr>
        <dsp:cNvPr id="0" name=""/>
        <dsp:cNvSpPr/>
      </dsp:nvSpPr>
      <dsp:spPr>
        <a:xfrm>
          <a:off x="1935979" y="0"/>
          <a:ext cx="2039215" cy="4425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0742"/>
                <a:satOff val="-4204"/>
                <a:lumOff val="23125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20742"/>
                <a:satOff val="-4204"/>
                <a:lumOff val="23125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20742"/>
                <a:satOff val="-4204"/>
                <a:lumOff val="2312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口罩要遮住口鼻、蓋住下巴  </a:t>
          </a:r>
          <a:endParaRPr lang="zh-TW" sz="2500" kern="1200"/>
        </a:p>
      </dsp:txBody>
      <dsp:txXfrm>
        <a:off x="1935979" y="1770142"/>
        <a:ext cx="2039215" cy="1770142"/>
      </dsp:txXfrm>
    </dsp:sp>
    <dsp:sp modelId="{2F559518-1BD2-4170-BED4-C59D46A6968D}">
      <dsp:nvSpPr>
        <dsp:cNvPr id="0" name=""/>
        <dsp:cNvSpPr/>
      </dsp:nvSpPr>
      <dsp:spPr>
        <a:xfrm>
          <a:off x="2218766" y="265521"/>
          <a:ext cx="1473643" cy="147364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837248A-53A5-42A3-BEE5-96F1C15F2524}">
      <dsp:nvSpPr>
        <dsp:cNvPr id="0" name=""/>
        <dsp:cNvSpPr/>
      </dsp:nvSpPr>
      <dsp:spPr>
        <a:xfrm>
          <a:off x="4036371" y="0"/>
          <a:ext cx="2039215" cy="4425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41484"/>
                <a:satOff val="-8409"/>
                <a:lumOff val="46251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41484"/>
                <a:satOff val="-8409"/>
                <a:lumOff val="46251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41484"/>
                <a:satOff val="-8409"/>
                <a:lumOff val="462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噴</a:t>
          </a:r>
          <a:r>
            <a:rPr lang="en-US" sz="2500" kern="1200" smtClean="0"/>
            <a:t>75%</a:t>
          </a:r>
          <a:r>
            <a:rPr lang="zh-TW" sz="2500" kern="1200" smtClean="0"/>
            <a:t>酒精搓洗雙手</a:t>
          </a:r>
          <a:r>
            <a:rPr lang="en-US" sz="2500" kern="1200" smtClean="0"/>
            <a:t>20-30</a:t>
          </a:r>
          <a:r>
            <a:rPr lang="zh-TW" sz="2500" kern="1200" smtClean="0"/>
            <a:t>秒</a:t>
          </a:r>
          <a:endParaRPr lang="zh-TW" sz="2500" kern="1200"/>
        </a:p>
      </dsp:txBody>
      <dsp:txXfrm>
        <a:off x="4036371" y="1770142"/>
        <a:ext cx="2039215" cy="1770142"/>
      </dsp:txXfrm>
    </dsp:sp>
    <dsp:sp modelId="{660EB572-A8A2-4038-BF8D-46A547F21C49}">
      <dsp:nvSpPr>
        <dsp:cNvPr id="0" name=""/>
        <dsp:cNvSpPr/>
      </dsp:nvSpPr>
      <dsp:spPr>
        <a:xfrm>
          <a:off x="4319157" y="265521"/>
          <a:ext cx="1473643" cy="1473643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3CC96EB-DAD8-47DB-8D0C-4C880F354ACC}">
      <dsp:nvSpPr>
        <dsp:cNvPr id="0" name=""/>
        <dsp:cNvSpPr/>
      </dsp:nvSpPr>
      <dsp:spPr>
        <a:xfrm>
          <a:off x="6136763" y="0"/>
          <a:ext cx="2039215" cy="4425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0742"/>
                <a:satOff val="-4204"/>
                <a:lumOff val="23125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20742"/>
                <a:satOff val="-4204"/>
                <a:lumOff val="23125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20742"/>
                <a:satOff val="-4204"/>
                <a:lumOff val="2312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有發燒、呼吸道症狀速就醫</a:t>
          </a:r>
          <a:endParaRPr lang="zh-TW" sz="2500" kern="1200" dirty="0"/>
        </a:p>
      </dsp:txBody>
      <dsp:txXfrm>
        <a:off x="6136763" y="1770142"/>
        <a:ext cx="2039215" cy="1770142"/>
      </dsp:txXfrm>
    </dsp:sp>
    <dsp:sp modelId="{D91EF84C-74C7-43D8-987D-220E7423F51A}">
      <dsp:nvSpPr>
        <dsp:cNvPr id="0" name=""/>
        <dsp:cNvSpPr/>
      </dsp:nvSpPr>
      <dsp:spPr>
        <a:xfrm>
          <a:off x="6419549" y="265521"/>
          <a:ext cx="1473643" cy="1473643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4CE8F14-4B66-4409-AB1A-3071F585CE6E}">
      <dsp:nvSpPr>
        <dsp:cNvPr id="0" name=""/>
        <dsp:cNvSpPr/>
      </dsp:nvSpPr>
      <dsp:spPr>
        <a:xfrm>
          <a:off x="378049" y="3540284"/>
          <a:ext cx="7473501" cy="663803"/>
        </a:xfrm>
        <a:prstGeom prst="leftRightArrow">
          <a:avLst/>
        </a:prstGeom>
        <a:gradFill rotWithShape="0">
          <a:gsLst>
            <a:gs pos="0">
              <a:schemeClr val="accent2">
                <a:tint val="55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55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55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2D481-CD09-4053-B0BF-69223DF59F77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463181A-7F35-4252-8507-41AA6AD3F098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691F53E4-7248-46D1-B44D-CB7AED39BCF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5B74CFA-2CDE-45E5-9A03-E35F2F0AAFD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55C19D1-BA9B-46C1-A4D6-1334E373AA0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747AF96C-7013-4D2B-A6E5-60AD2348FF7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0C2B1F-06EA-4DC4-8AD2-8B8DE5338730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E45096-7D65-4A1E-B9EC-A6A6646E5CC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F612B-4054-46E8-95FC-F66605711D96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AF9BBFD-BE52-4179-831F-D9E32F896F72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6E65D33B-D23C-42ED-A3C2-26B582DFB01D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C231D260-0064-44FC-8CF9-8C2683FB1D41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2DF72D40-0499-4B16-9ADB-BF24FA3EE737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  <a:noFill/>
        </p:spPr>
        <p:txBody>
          <a:bodyPr>
            <a:normAutofit/>
          </a:bodyPr>
          <a:lstStyle>
            <a:lvl1pPr>
              <a:defRPr sz="4800">
                <a:solidFill>
                  <a:schemeClr val="accent5">
                    <a:lumMod val="60000"/>
                    <a:lumOff val="40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FBD7B9"/>
            </a:gs>
            <a:gs pos="100000">
              <a:schemeClr val="accent6">
                <a:lumMod val="40000"/>
                <a:lumOff val="60000"/>
              </a:schemeClr>
            </a:gs>
            <a:gs pos="40000">
              <a:schemeClr val="bg1">
                <a:lumMod val="95000"/>
              </a:schemeClr>
            </a:gs>
            <a:gs pos="100000">
              <a:schemeClr val="accent6">
                <a:lumMod val="60000"/>
                <a:lumOff val="40000"/>
              </a:schemeClr>
            </a:gs>
            <a:gs pos="73000">
              <a:schemeClr val="accent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0000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672395"/>
            <a:ext cx="5112568" cy="378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2000">
              <a:schemeClr val="accent6">
                <a:lumMod val="40000"/>
                <a:lumOff val="60000"/>
              </a:schemeClr>
            </a:gs>
            <a:gs pos="40000">
              <a:schemeClr val="bg1">
                <a:lumMod val="95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370983"/>
              </p:ext>
            </p:extLst>
          </p:nvPr>
        </p:nvGraphicFramePr>
        <p:xfrm>
          <a:off x="457200" y="1700808"/>
          <a:ext cx="8229600" cy="442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0108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1755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文鼎中特毛楷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2022-11-28T03:47:15Z</dcterms:modified>
</cp:coreProperties>
</file>