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00000"/>
    <a:srgbClr val="180207"/>
    <a:srgbClr val="A50021"/>
    <a:srgbClr val="1A0600"/>
    <a:srgbClr val="3C3CC2"/>
    <a:srgbClr val="100416"/>
    <a:srgbClr val="581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E9915C-5926-4AF5-8056-0DB9F5779E76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90A926A-F14A-4275-AC23-53613BAC09D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31ADE7A-9A4C-4ACA-B0C9-BDD3DB4AFA78}" type="parTrans" cxnId="{64FE302E-C6EB-467E-B41C-4F727F88C42A}">
      <dgm:prSet/>
      <dgm:spPr/>
      <dgm:t>
        <a:bodyPr/>
        <a:lstStyle/>
        <a:p>
          <a:endParaRPr lang="zh-TW" altLang="en-US"/>
        </a:p>
      </dgm:t>
    </dgm:pt>
    <dgm:pt modelId="{D5978FD1-B403-4319-82D8-307792CA767A}" type="sibTrans" cxnId="{64FE302E-C6EB-467E-B41C-4F727F88C42A}">
      <dgm:prSet/>
      <dgm:spPr/>
      <dgm:t>
        <a:bodyPr/>
        <a:lstStyle/>
        <a:p>
          <a:endParaRPr lang="zh-TW" altLang="en-US"/>
        </a:p>
      </dgm:t>
    </dgm:pt>
    <dgm:pt modelId="{0BB521B1-4CFE-4E79-A1BC-331F9E0F407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1C0B46C-88C6-40A2-8F33-0288DF020CBF}" type="parTrans" cxnId="{665067CC-D434-4813-B5B0-F14C7B74F514}">
      <dgm:prSet/>
      <dgm:spPr/>
      <dgm:t>
        <a:bodyPr/>
        <a:lstStyle/>
        <a:p>
          <a:endParaRPr lang="zh-TW" altLang="en-US"/>
        </a:p>
      </dgm:t>
    </dgm:pt>
    <dgm:pt modelId="{E4F07532-9237-43D5-AE35-C7DB97CD172F}" type="sibTrans" cxnId="{665067CC-D434-4813-B5B0-F14C7B74F514}">
      <dgm:prSet/>
      <dgm:spPr/>
      <dgm:t>
        <a:bodyPr/>
        <a:lstStyle/>
        <a:p>
          <a:endParaRPr lang="zh-TW" altLang="en-US"/>
        </a:p>
      </dgm:t>
    </dgm:pt>
    <dgm:pt modelId="{4F5C33CA-52A0-4134-AF08-A61E91F73CD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36CE3E7-985E-4A7D-A85B-52DE8FF1539A}" type="parTrans" cxnId="{D0095D3B-B694-47BC-9BD6-2CF85A4D5289}">
      <dgm:prSet/>
      <dgm:spPr/>
      <dgm:t>
        <a:bodyPr/>
        <a:lstStyle/>
        <a:p>
          <a:endParaRPr lang="zh-TW" altLang="en-US"/>
        </a:p>
      </dgm:t>
    </dgm:pt>
    <dgm:pt modelId="{2648F771-1298-4D14-A637-CA9E04DF0174}" type="sibTrans" cxnId="{D0095D3B-B694-47BC-9BD6-2CF85A4D5289}">
      <dgm:prSet/>
      <dgm:spPr/>
      <dgm:t>
        <a:bodyPr/>
        <a:lstStyle/>
        <a:p>
          <a:endParaRPr lang="zh-TW" altLang="en-US"/>
        </a:p>
      </dgm:t>
    </dgm:pt>
    <dgm:pt modelId="{C7F80D7B-3C68-42E8-BF14-C38A828FEE8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1835B27-A468-4B32-A54D-9E3332D8F2A7}" type="parTrans" cxnId="{2675E961-86CE-4854-BC68-40C7FFF6AAB5}">
      <dgm:prSet/>
      <dgm:spPr/>
      <dgm:t>
        <a:bodyPr/>
        <a:lstStyle/>
        <a:p>
          <a:endParaRPr lang="zh-TW" altLang="en-US"/>
        </a:p>
      </dgm:t>
    </dgm:pt>
    <dgm:pt modelId="{C20E100A-2FC5-4B5D-86FE-8F37EE6B536B}" type="sibTrans" cxnId="{2675E961-86CE-4854-BC68-40C7FFF6AAB5}">
      <dgm:prSet/>
      <dgm:spPr/>
      <dgm:t>
        <a:bodyPr/>
        <a:lstStyle/>
        <a:p>
          <a:endParaRPr lang="zh-TW" altLang="en-US"/>
        </a:p>
      </dgm:t>
    </dgm:pt>
    <dgm:pt modelId="{12412415-1422-425D-8DEC-DE3C2A4CF7E5}" type="pres">
      <dgm:prSet presAssocID="{70E9915C-5926-4AF5-8056-0DB9F5779E76}" presName="Name0" presStyleCnt="0">
        <dgm:presLayoutVars>
          <dgm:dir/>
          <dgm:resizeHandles val="exact"/>
        </dgm:presLayoutVars>
      </dgm:prSet>
      <dgm:spPr/>
    </dgm:pt>
    <dgm:pt modelId="{554A6536-F676-46D5-A8E2-1CB8F84F6CE3}" type="pres">
      <dgm:prSet presAssocID="{70E9915C-5926-4AF5-8056-0DB9F5779E76}" presName="fgShape" presStyleLbl="fgShp" presStyleIdx="0" presStyleCnt="1"/>
      <dgm:spPr/>
    </dgm:pt>
    <dgm:pt modelId="{4DBB7D6A-5D99-4F4D-BB2E-790E914F24A9}" type="pres">
      <dgm:prSet presAssocID="{70E9915C-5926-4AF5-8056-0DB9F5779E76}" presName="linComp" presStyleCnt="0"/>
      <dgm:spPr/>
    </dgm:pt>
    <dgm:pt modelId="{98B6B5DC-AD7A-4ACB-A5E0-023714E01EB9}" type="pres">
      <dgm:prSet presAssocID="{C90A926A-F14A-4275-AC23-53613BAC09D3}" presName="compNode" presStyleCnt="0"/>
      <dgm:spPr/>
    </dgm:pt>
    <dgm:pt modelId="{F8DCC7B7-CCA2-49B4-9C1D-ACA83BA9FFC0}" type="pres">
      <dgm:prSet presAssocID="{C90A926A-F14A-4275-AC23-53613BAC09D3}" presName="bkgdShape" presStyleLbl="node1" presStyleIdx="0" presStyleCnt="4"/>
      <dgm:spPr/>
    </dgm:pt>
    <dgm:pt modelId="{16DE4A06-6EB2-46E3-B1CA-E2D4BABC47FE}" type="pres">
      <dgm:prSet presAssocID="{C90A926A-F14A-4275-AC23-53613BAC09D3}" presName="nodeTx" presStyleLbl="node1" presStyleIdx="0" presStyleCnt="4">
        <dgm:presLayoutVars>
          <dgm:bulletEnabled val="1"/>
        </dgm:presLayoutVars>
      </dgm:prSet>
      <dgm:spPr/>
    </dgm:pt>
    <dgm:pt modelId="{36723A34-DAC7-4F97-9591-F9E4CF8E5B94}" type="pres">
      <dgm:prSet presAssocID="{C90A926A-F14A-4275-AC23-53613BAC09D3}" presName="invisiNode" presStyleLbl="node1" presStyleIdx="0" presStyleCnt="4"/>
      <dgm:spPr/>
    </dgm:pt>
    <dgm:pt modelId="{7653E498-43A9-4A80-AC94-07F3B259A4CB}" type="pres">
      <dgm:prSet presAssocID="{C90A926A-F14A-4275-AC23-53613BAC09D3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BF3A8B1D-C9AD-4367-9FA9-AAC04CF6D740}" type="pres">
      <dgm:prSet presAssocID="{D5978FD1-B403-4319-82D8-307792CA767A}" presName="sibTrans" presStyleLbl="sibTrans2D1" presStyleIdx="0" presStyleCnt="0"/>
      <dgm:spPr/>
    </dgm:pt>
    <dgm:pt modelId="{CA63C548-7067-425D-BC71-7228F940CFD1}" type="pres">
      <dgm:prSet presAssocID="{0BB521B1-4CFE-4E79-A1BC-331F9E0F407C}" presName="compNode" presStyleCnt="0"/>
      <dgm:spPr/>
    </dgm:pt>
    <dgm:pt modelId="{D77E09FB-5263-4DCA-B183-8FF95B142808}" type="pres">
      <dgm:prSet presAssocID="{0BB521B1-4CFE-4E79-A1BC-331F9E0F407C}" presName="bkgdShape" presStyleLbl="node1" presStyleIdx="1" presStyleCnt="4"/>
      <dgm:spPr/>
    </dgm:pt>
    <dgm:pt modelId="{6AFA0957-1F7D-48DA-BD6A-F593BAC240F2}" type="pres">
      <dgm:prSet presAssocID="{0BB521B1-4CFE-4E79-A1BC-331F9E0F407C}" presName="nodeTx" presStyleLbl="node1" presStyleIdx="1" presStyleCnt="4">
        <dgm:presLayoutVars>
          <dgm:bulletEnabled val="1"/>
        </dgm:presLayoutVars>
      </dgm:prSet>
      <dgm:spPr/>
    </dgm:pt>
    <dgm:pt modelId="{7DA8FD50-0462-4487-BE8E-5385D9F4B3AD}" type="pres">
      <dgm:prSet presAssocID="{0BB521B1-4CFE-4E79-A1BC-331F9E0F407C}" presName="invisiNode" presStyleLbl="node1" presStyleIdx="1" presStyleCnt="4"/>
      <dgm:spPr/>
    </dgm:pt>
    <dgm:pt modelId="{6885B975-A3A2-4C0E-B787-DEF773894606}" type="pres">
      <dgm:prSet presAssocID="{0BB521B1-4CFE-4E79-A1BC-331F9E0F407C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E296AF7-C0D3-4B85-9E16-34E7D8E922FE}" type="pres">
      <dgm:prSet presAssocID="{E4F07532-9237-43D5-AE35-C7DB97CD172F}" presName="sibTrans" presStyleLbl="sibTrans2D1" presStyleIdx="0" presStyleCnt="0"/>
      <dgm:spPr/>
    </dgm:pt>
    <dgm:pt modelId="{363D6EFD-C725-474A-8073-8429C04D64D1}" type="pres">
      <dgm:prSet presAssocID="{4F5C33CA-52A0-4134-AF08-A61E91F73CDD}" presName="compNode" presStyleCnt="0"/>
      <dgm:spPr/>
    </dgm:pt>
    <dgm:pt modelId="{534CA7AE-86D4-4E56-9DDD-E051D4222DF2}" type="pres">
      <dgm:prSet presAssocID="{4F5C33CA-52A0-4134-AF08-A61E91F73CDD}" presName="bkgdShape" presStyleLbl="node1" presStyleIdx="2" presStyleCnt="4"/>
      <dgm:spPr/>
    </dgm:pt>
    <dgm:pt modelId="{A804D0DC-EBFB-49D5-B3A0-BBF9772FA89B}" type="pres">
      <dgm:prSet presAssocID="{4F5C33CA-52A0-4134-AF08-A61E91F73CDD}" presName="nodeTx" presStyleLbl="node1" presStyleIdx="2" presStyleCnt="4">
        <dgm:presLayoutVars>
          <dgm:bulletEnabled val="1"/>
        </dgm:presLayoutVars>
      </dgm:prSet>
      <dgm:spPr/>
    </dgm:pt>
    <dgm:pt modelId="{8BF85254-A10A-477A-859D-0D062552A53B}" type="pres">
      <dgm:prSet presAssocID="{4F5C33CA-52A0-4134-AF08-A61E91F73CDD}" presName="invisiNode" presStyleLbl="node1" presStyleIdx="2" presStyleCnt="4"/>
      <dgm:spPr/>
    </dgm:pt>
    <dgm:pt modelId="{5429C44C-0042-433B-BD4F-2CCB2B11FA22}" type="pres">
      <dgm:prSet presAssocID="{4F5C33CA-52A0-4134-AF08-A61E91F73CDD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D92159E-752A-4CC0-AF8B-D417FC3BDDF3}" type="pres">
      <dgm:prSet presAssocID="{2648F771-1298-4D14-A637-CA9E04DF0174}" presName="sibTrans" presStyleLbl="sibTrans2D1" presStyleIdx="0" presStyleCnt="0"/>
      <dgm:spPr/>
    </dgm:pt>
    <dgm:pt modelId="{CA8EC32C-4719-4D89-88A1-D39BCA34CED1}" type="pres">
      <dgm:prSet presAssocID="{C7F80D7B-3C68-42E8-BF14-C38A828FEE84}" presName="compNode" presStyleCnt="0"/>
      <dgm:spPr/>
    </dgm:pt>
    <dgm:pt modelId="{AA442BCC-01C7-442A-A11E-30D73EAC44BD}" type="pres">
      <dgm:prSet presAssocID="{C7F80D7B-3C68-42E8-BF14-C38A828FEE84}" presName="bkgdShape" presStyleLbl="node1" presStyleIdx="3" presStyleCnt="4"/>
      <dgm:spPr/>
    </dgm:pt>
    <dgm:pt modelId="{EF27B8FC-4B95-4A86-9C07-DC7565709A70}" type="pres">
      <dgm:prSet presAssocID="{C7F80D7B-3C68-42E8-BF14-C38A828FEE84}" presName="nodeTx" presStyleLbl="node1" presStyleIdx="3" presStyleCnt="4">
        <dgm:presLayoutVars>
          <dgm:bulletEnabled val="1"/>
        </dgm:presLayoutVars>
      </dgm:prSet>
      <dgm:spPr/>
    </dgm:pt>
    <dgm:pt modelId="{7CF66C9B-77E8-4B49-A7B5-5F2539168D4D}" type="pres">
      <dgm:prSet presAssocID="{C7F80D7B-3C68-42E8-BF14-C38A828FEE84}" presName="invisiNode" presStyleLbl="node1" presStyleIdx="3" presStyleCnt="4"/>
      <dgm:spPr/>
    </dgm:pt>
    <dgm:pt modelId="{C39068FA-B4F8-4A0C-8390-47B57E480D26}" type="pres">
      <dgm:prSet presAssocID="{C7F80D7B-3C68-42E8-BF14-C38A828FEE84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64FE302E-C6EB-467E-B41C-4F727F88C42A}" srcId="{70E9915C-5926-4AF5-8056-0DB9F5779E76}" destId="{C90A926A-F14A-4275-AC23-53613BAC09D3}" srcOrd="0" destOrd="0" parTransId="{731ADE7A-9A4C-4ACA-B0C9-BDD3DB4AFA78}" sibTransId="{D5978FD1-B403-4319-82D8-307792CA767A}"/>
    <dgm:cxn modelId="{938AA4A7-4B5A-47B9-9825-28C453F14BAF}" type="presOf" srcId="{C7F80D7B-3C68-42E8-BF14-C38A828FEE84}" destId="{AA442BCC-01C7-442A-A11E-30D73EAC44BD}" srcOrd="0" destOrd="0" presId="urn:microsoft.com/office/officeart/2005/8/layout/hList7"/>
    <dgm:cxn modelId="{5AA88798-FC23-440F-AFB2-1739324F9424}" type="presOf" srcId="{70E9915C-5926-4AF5-8056-0DB9F5779E76}" destId="{12412415-1422-425D-8DEC-DE3C2A4CF7E5}" srcOrd="0" destOrd="0" presId="urn:microsoft.com/office/officeart/2005/8/layout/hList7"/>
    <dgm:cxn modelId="{14CB20BC-AF1D-46D7-8BF0-17A99F9A0020}" type="presOf" srcId="{4F5C33CA-52A0-4134-AF08-A61E91F73CDD}" destId="{534CA7AE-86D4-4E56-9DDD-E051D4222DF2}" srcOrd="0" destOrd="0" presId="urn:microsoft.com/office/officeart/2005/8/layout/hList7"/>
    <dgm:cxn modelId="{2675E961-86CE-4854-BC68-40C7FFF6AAB5}" srcId="{70E9915C-5926-4AF5-8056-0DB9F5779E76}" destId="{C7F80D7B-3C68-42E8-BF14-C38A828FEE84}" srcOrd="3" destOrd="0" parTransId="{91835B27-A468-4B32-A54D-9E3332D8F2A7}" sibTransId="{C20E100A-2FC5-4B5D-86FE-8F37EE6B536B}"/>
    <dgm:cxn modelId="{CB25AC8A-64DA-44A9-99FD-AEA06E24107D}" type="presOf" srcId="{0BB521B1-4CFE-4E79-A1BC-331F9E0F407C}" destId="{D77E09FB-5263-4DCA-B183-8FF95B142808}" srcOrd="0" destOrd="0" presId="urn:microsoft.com/office/officeart/2005/8/layout/hList7"/>
    <dgm:cxn modelId="{D0095D3B-B694-47BC-9BD6-2CF85A4D5289}" srcId="{70E9915C-5926-4AF5-8056-0DB9F5779E76}" destId="{4F5C33CA-52A0-4134-AF08-A61E91F73CDD}" srcOrd="2" destOrd="0" parTransId="{136CE3E7-985E-4A7D-A85B-52DE8FF1539A}" sibTransId="{2648F771-1298-4D14-A637-CA9E04DF0174}"/>
    <dgm:cxn modelId="{7F4E5103-B213-4B53-8DE4-1A2E86187C2E}" type="presOf" srcId="{D5978FD1-B403-4319-82D8-307792CA767A}" destId="{BF3A8B1D-C9AD-4367-9FA9-AAC04CF6D740}" srcOrd="0" destOrd="0" presId="urn:microsoft.com/office/officeart/2005/8/layout/hList7"/>
    <dgm:cxn modelId="{AA9F00A1-98EA-4FA6-A916-7C926BCD1418}" type="presOf" srcId="{C7F80D7B-3C68-42E8-BF14-C38A828FEE84}" destId="{EF27B8FC-4B95-4A86-9C07-DC7565709A70}" srcOrd="1" destOrd="0" presId="urn:microsoft.com/office/officeart/2005/8/layout/hList7"/>
    <dgm:cxn modelId="{BB9B803D-C152-43FA-85E1-0F872CB8B045}" type="presOf" srcId="{C90A926A-F14A-4275-AC23-53613BAC09D3}" destId="{F8DCC7B7-CCA2-49B4-9C1D-ACA83BA9FFC0}" srcOrd="0" destOrd="0" presId="urn:microsoft.com/office/officeart/2005/8/layout/hList7"/>
    <dgm:cxn modelId="{8989D800-CD99-4113-893B-CA97A9D12C42}" type="presOf" srcId="{C90A926A-F14A-4275-AC23-53613BAC09D3}" destId="{16DE4A06-6EB2-46E3-B1CA-E2D4BABC47FE}" srcOrd="1" destOrd="0" presId="urn:microsoft.com/office/officeart/2005/8/layout/hList7"/>
    <dgm:cxn modelId="{74D915CF-92C0-4494-B215-BD187DC31E5D}" type="presOf" srcId="{4F5C33CA-52A0-4134-AF08-A61E91F73CDD}" destId="{A804D0DC-EBFB-49D5-B3A0-BBF9772FA89B}" srcOrd="1" destOrd="0" presId="urn:microsoft.com/office/officeart/2005/8/layout/hList7"/>
    <dgm:cxn modelId="{8412D75C-5A58-47BC-9AEC-A4221779AD45}" type="presOf" srcId="{0BB521B1-4CFE-4E79-A1BC-331F9E0F407C}" destId="{6AFA0957-1F7D-48DA-BD6A-F593BAC240F2}" srcOrd="1" destOrd="0" presId="urn:microsoft.com/office/officeart/2005/8/layout/hList7"/>
    <dgm:cxn modelId="{665067CC-D434-4813-B5B0-F14C7B74F514}" srcId="{70E9915C-5926-4AF5-8056-0DB9F5779E76}" destId="{0BB521B1-4CFE-4E79-A1BC-331F9E0F407C}" srcOrd="1" destOrd="0" parTransId="{D1C0B46C-88C6-40A2-8F33-0288DF020CBF}" sibTransId="{E4F07532-9237-43D5-AE35-C7DB97CD172F}"/>
    <dgm:cxn modelId="{C02CBE12-0EDC-4C97-B771-C233DA5D756F}" type="presOf" srcId="{2648F771-1298-4D14-A637-CA9E04DF0174}" destId="{3D92159E-752A-4CC0-AF8B-D417FC3BDDF3}" srcOrd="0" destOrd="0" presId="urn:microsoft.com/office/officeart/2005/8/layout/hList7"/>
    <dgm:cxn modelId="{7A47B531-8637-4B4F-AA06-912DAFDDA045}" type="presOf" srcId="{E4F07532-9237-43D5-AE35-C7DB97CD172F}" destId="{CE296AF7-C0D3-4B85-9E16-34E7D8E922FE}" srcOrd="0" destOrd="0" presId="urn:microsoft.com/office/officeart/2005/8/layout/hList7"/>
    <dgm:cxn modelId="{2E029BB4-A7A3-454D-95DD-FF2DA6451A05}" type="presParOf" srcId="{12412415-1422-425D-8DEC-DE3C2A4CF7E5}" destId="{554A6536-F676-46D5-A8E2-1CB8F84F6CE3}" srcOrd="0" destOrd="0" presId="urn:microsoft.com/office/officeart/2005/8/layout/hList7"/>
    <dgm:cxn modelId="{6C8537D5-354D-4155-B566-02D65B1D9CAC}" type="presParOf" srcId="{12412415-1422-425D-8DEC-DE3C2A4CF7E5}" destId="{4DBB7D6A-5D99-4F4D-BB2E-790E914F24A9}" srcOrd="1" destOrd="0" presId="urn:microsoft.com/office/officeart/2005/8/layout/hList7"/>
    <dgm:cxn modelId="{4066B10D-6D74-45CB-AE0F-CD4DCAECCE5D}" type="presParOf" srcId="{4DBB7D6A-5D99-4F4D-BB2E-790E914F24A9}" destId="{98B6B5DC-AD7A-4ACB-A5E0-023714E01EB9}" srcOrd="0" destOrd="0" presId="urn:microsoft.com/office/officeart/2005/8/layout/hList7"/>
    <dgm:cxn modelId="{A6DCEEC8-9DBF-4269-A89D-3CC712808C0A}" type="presParOf" srcId="{98B6B5DC-AD7A-4ACB-A5E0-023714E01EB9}" destId="{F8DCC7B7-CCA2-49B4-9C1D-ACA83BA9FFC0}" srcOrd="0" destOrd="0" presId="urn:microsoft.com/office/officeart/2005/8/layout/hList7"/>
    <dgm:cxn modelId="{AB3D4DAC-866B-430E-91EE-7093A4847D74}" type="presParOf" srcId="{98B6B5DC-AD7A-4ACB-A5E0-023714E01EB9}" destId="{16DE4A06-6EB2-46E3-B1CA-E2D4BABC47FE}" srcOrd="1" destOrd="0" presId="urn:microsoft.com/office/officeart/2005/8/layout/hList7"/>
    <dgm:cxn modelId="{288D4A25-981F-4590-9EA3-977DF4ACF63C}" type="presParOf" srcId="{98B6B5DC-AD7A-4ACB-A5E0-023714E01EB9}" destId="{36723A34-DAC7-4F97-9591-F9E4CF8E5B94}" srcOrd="2" destOrd="0" presId="urn:microsoft.com/office/officeart/2005/8/layout/hList7"/>
    <dgm:cxn modelId="{8A890B1E-5038-40EC-9143-6326A2DE4701}" type="presParOf" srcId="{98B6B5DC-AD7A-4ACB-A5E0-023714E01EB9}" destId="{7653E498-43A9-4A80-AC94-07F3B259A4CB}" srcOrd="3" destOrd="0" presId="urn:microsoft.com/office/officeart/2005/8/layout/hList7"/>
    <dgm:cxn modelId="{74D86301-E2D7-4AF1-ADD5-87DA395D68AF}" type="presParOf" srcId="{4DBB7D6A-5D99-4F4D-BB2E-790E914F24A9}" destId="{BF3A8B1D-C9AD-4367-9FA9-AAC04CF6D740}" srcOrd="1" destOrd="0" presId="urn:microsoft.com/office/officeart/2005/8/layout/hList7"/>
    <dgm:cxn modelId="{34698863-D68C-46A2-8C6B-B9D2E08FC53A}" type="presParOf" srcId="{4DBB7D6A-5D99-4F4D-BB2E-790E914F24A9}" destId="{CA63C548-7067-425D-BC71-7228F940CFD1}" srcOrd="2" destOrd="0" presId="urn:microsoft.com/office/officeart/2005/8/layout/hList7"/>
    <dgm:cxn modelId="{C43523A3-D07D-48EE-B636-B438053FC08D}" type="presParOf" srcId="{CA63C548-7067-425D-BC71-7228F940CFD1}" destId="{D77E09FB-5263-4DCA-B183-8FF95B142808}" srcOrd="0" destOrd="0" presId="urn:microsoft.com/office/officeart/2005/8/layout/hList7"/>
    <dgm:cxn modelId="{9F1BC060-F7E6-4406-9C2C-4834D08BDE98}" type="presParOf" srcId="{CA63C548-7067-425D-BC71-7228F940CFD1}" destId="{6AFA0957-1F7D-48DA-BD6A-F593BAC240F2}" srcOrd="1" destOrd="0" presId="urn:microsoft.com/office/officeart/2005/8/layout/hList7"/>
    <dgm:cxn modelId="{CD75F30F-6481-4968-944A-8FAA5B11087A}" type="presParOf" srcId="{CA63C548-7067-425D-BC71-7228F940CFD1}" destId="{7DA8FD50-0462-4487-BE8E-5385D9F4B3AD}" srcOrd="2" destOrd="0" presId="urn:microsoft.com/office/officeart/2005/8/layout/hList7"/>
    <dgm:cxn modelId="{CE454D03-17CE-41BA-89D3-BD1746E00B44}" type="presParOf" srcId="{CA63C548-7067-425D-BC71-7228F940CFD1}" destId="{6885B975-A3A2-4C0E-B787-DEF773894606}" srcOrd="3" destOrd="0" presId="urn:microsoft.com/office/officeart/2005/8/layout/hList7"/>
    <dgm:cxn modelId="{94A7870C-6490-44F3-8BAA-6405332EB5D5}" type="presParOf" srcId="{4DBB7D6A-5D99-4F4D-BB2E-790E914F24A9}" destId="{CE296AF7-C0D3-4B85-9E16-34E7D8E922FE}" srcOrd="3" destOrd="0" presId="urn:microsoft.com/office/officeart/2005/8/layout/hList7"/>
    <dgm:cxn modelId="{AA70B0AA-A9DF-42C8-823F-AEA6C91115A7}" type="presParOf" srcId="{4DBB7D6A-5D99-4F4D-BB2E-790E914F24A9}" destId="{363D6EFD-C725-474A-8073-8429C04D64D1}" srcOrd="4" destOrd="0" presId="urn:microsoft.com/office/officeart/2005/8/layout/hList7"/>
    <dgm:cxn modelId="{885BA592-1C33-48AE-BBAC-DF1AD56B3142}" type="presParOf" srcId="{363D6EFD-C725-474A-8073-8429C04D64D1}" destId="{534CA7AE-86D4-4E56-9DDD-E051D4222DF2}" srcOrd="0" destOrd="0" presId="urn:microsoft.com/office/officeart/2005/8/layout/hList7"/>
    <dgm:cxn modelId="{E653C966-E4DD-4233-9912-678A7709A52B}" type="presParOf" srcId="{363D6EFD-C725-474A-8073-8429C04D64D1}" destId="{A804D0DC-EBFB-49D5-B3A0-BBF9772FA89B}" srcOrd="1" destOrd="0" presId="urn:microsoft.com/office/officeart/2005/8/layout/hList7"/>
    <dgm:cxn modelId="{D2E60043-CC89-4404-883D-148C4D62682F}" type="presParOf" srcId="{363D6EFD-C725-474A-8073-8429C04D64D1}" destId="{8BF85254-A10A-477A-859D-0D062552A53B}" srcOrd="2" destOrd="0" presId="urn:microsoft.com/office/officeart/2005/8/layout/hList7"/>
    <dgm:cxn modelId="{1F94C870-1E83-47B0-97F1-7A890A07DD00}" type="presParOf" srcId="{363D6EFD-C725-474A-8073-8429C04D64D1}" destId="{5429C44C-0042-433B-BD4F-2CCB2B11FA22}" srcOrd="3" destOrd="0" presId="urn:microsoft.com/office/officeart/2005/8/layout/hList7"/>
    <dgm:cxn modelId="{B519B2F9-5D9F-4BB9-BFF0-0D33CB4BC79C}" type="presParOf" srcId="{4DBB7D6A-5D99-4F4D-BB2E-790E914F24A9}" destId="{3D92159E-752A-4CC0-AF8B-D417FC3BDDF3}" srcOrd="5" destOrd="0" presId="urn:microsoft.com/office/officeart/2005/8/layout/hList7"/>
    <dgm:cxn modelId="{352F9338-571F-466A-912D-43FEF030BFBE}" type="presParOf" srcId="{4DBB7D6A-5D99-4F4D-BB2E-790E914F24A9}" destId="{CA8EC32C-4719-4D89-88A1-D39BCA34CED1}" srcOrd="6" destOrd="0" presId="urn:microsoft.com/office/officeart/2005/8/layout/hList7"/>
    <dgm:cxn modelId="{B669ADD1-ACE5-44D2-8D6B-54059BB306CE}" type="presParOf" srcId="{CA8EC32C-4719-4D89-88A1-D39BCA34CED1}" destId="{AA442BCC-01C7-442A-A11E-30D73EAC44BD}" srcOrd="0" destOrd="0" presId="urn:microsoft.com/office/officeart/2005/8/layout/hList7"/>
    <dgm:cxn modelId="{3FACF91E-DC94-49B0-9C7A-171AEA841411}" type="presParOf" srcId="{CA8EC32C-4719-4D89-88A1-D39BCA34CED1}" destId="{EF27B8FC-4B95-4A86-9C07-DC7565709A70}" srcOrd="1" destOrd="0" presId="urn:microsoft.com/office/officeart/2005/8/layout/hList7"/>
    <dgm:cxn modelId="{A33D9587-3AFC-408C-8418-0C34F6CA8FCE}" type="presParOf" srcId="{CA8EC32C-4719-4D89-88A1-D39BCA34CED1}" destId="{7CF66C9B-77E8-4B49-A7B5-5F2539168D4D}" srcOrd="2" destOrd="0" presId="urn:microsoft.com/office/officeart/2005/8/layout/hList7"/>
    <dgm:cxn modelId="{321420C9-B801-4074-AF8E-A2DF3A1C9659}" type="presParOf" srcId="{CA8EC32C-4719-4D89-88A1-D39BCA34CED1}" destId="{C39068FA-B4F8-4A0C-8390-47B57E480D2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CC7B7-CCA2-49B4-9C1D-ACA83BA9FFC0}">
      <dsp:nvSpPr>
        <dsp:cNvPr id="0" name=""/>
        <dsp:cNvSpPr/>
      </dsp:nvSpPr>
      <dsp:spPr>
        <a:xfrm>
          <a:off x="1536" y="0"/>
          <a:ext cx="1610980" cy="37776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36" y="1511048"/>
        <a:ext cx="1610980" cy="1511048"/>
      </dsp:txXfrm>
    </dsp:sp>
    <dsp:sp modelId="{7653E498-43A9-4A80-AC94-07F3B259A4CB}">
      <dsp:nvSpPr>
        <dsp:cNvPr id="0" name=""/>
        <dsp:cNvSpPr/>
      </dsp:nvSpPr>
      <dsp:spPr>
        <a:xfrm>
          <a:off x="178053" y="226657"/>
          <a:ext cx="1257948" cy="125794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E09FB-5263-4DCA-B183-8FF95B142808}">
      <dsp:nvSpPr>
        <dsp:cNvPr id="0" name=""/>
        <dsp:cNvSpPr/>
      </dsp:nvSpPr>
      <dsp:spPr>
        <a:xfrm>
          <a:off x="1660847" y="0"/>
          <a:ext cx="1610980" cy="37776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660847" y="1511048"/>
        <a:ext cx="1610980" cy="1511048"/>
      </dsp:txXfrm>
    </dsp:sp>
    <dsp:sp modelId="{6885B975-A3A2-4C0E-B787-DEF773894606}">
      <dsp:nvSpPr>
        <dsp:cNvPr id="0" name=""/>
        <dsp:cNvSpPr/>
      </dsp:nvSpPr>
      <dsp:spPr>
        <a:xfrm>
          <a:off x="1837363" y="226657"/>
          <a:ext cx="1257948" cy="125794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4CA7AE-86D4-4E56-9DDD-E051D4222DF2}">
      <dsp:nvSpPr>
        <dsp:cNvPr id="0" name=""/>
        <dsp:cNvSpPr/>
      </dsp:nvSpPr>
      <dsp:spPr>
        <a:xfrm>
          <a:off x="3320157" y="0"/>
          <a:ext cx="1610980" cy="37776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20157" y="1511048"/>
        <a:ext cx="1610980" cy="1511048"/>
      </dsp:txXfrm>
    </dsp:sp>
    <dsp:sp modelId="{5429C44C-0042-433B-BD4F-2CCB2B11FA22}">
      <dsp:nvSpPr>
        <dsp:cNvPr id="0" name=""/>
        <dsp:cNvSpPr/>
      </dsp:nvSpPr>
      <dsp:spPr>
        <a:xfrm>
          <a:off x="3496673" y="226657"/>
          <a:ext cx="1257948" cy="1257948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442BCC-01C7-442A-A11E-30D73EAC44BD}">
      <dsp:nvSpPr>
        <dsp:cNvPr id="0" name=""/>
        <dsp:cNvSpPr/>
      </dsp:nvSpPr>
      <dsp:spPr>
        <a:xfrm>
          <a:off x="4979467" y="0"/>
          <a:ext cx="1610980" cy="37776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79467" y="1511048"/>
        <a:ext cx="1610980" cy="1511048"/>
      </dsp:txXfrm>
    </dsp:sp>
    <dsp:sp modelId="{C39068FA-B4F8-4A0C-8390-47B57E480D26}">
      <dsp:nvSpPr>
        <dsp:cNvPr id="0" name=""/>
        <dsp:cNvSpPr/>
      </dsp:nvSpPr>
      <dsp:spPr>
        <a:xfrm>
          <a:off x="5155983" y="226657"/>
          <a:ext cx="1257948" cy="1257948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4A6536-F676-46D5-A8E2-1CB8F84F6CE3}">
      <dsp:nvSpPr>
        <dsp:cNvPr id="0" name=""/>
        <dsp:cNvSpPr/>
      </dsp:nvSpPr>
      <dsp:spPr>
        <a:xfrm>
          <a:off x="263679" y="3022097"/>
          <a:ext cx="6064626" cy="566643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030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03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305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698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2811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957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026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408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98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692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751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52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95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72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67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05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00">
              <a:srgbClr val="FF0000"/>
            </a:gs>
            <a:gs pos="100000">
              <a:srgbClr val="336600"/>
            </a:gs>
            <a:gs pos="4000">
              <a:schemeClr val="tx1">
                <a:lumMod val="95000"/>
                <a:lumOff val="5000"/>
              </a:schemeClr>
            </a:gs>
            <a:gs pos="99000">
              <a:srgbClr val="180207"/>
            </a:gs>
            <a:gs pos="89000">
              <a:srgbClr val="C00000"/>
            </a:gs>
            <a:gs pos="88000">
              <a:srgbClr val="A50021"/>
            </a:gs>
            <a:gs pos="60000">
              <a:schemeClr val="tx1">
                <a:lumMod val="95000"/>
                <a:lumOff val="5000"/>
              </a:schemeClr>
            </a:gs>
            <a:gs pos="66000">
              <a:schemeClr val="tx1">
                <a:lumMod val="95000"/>
                <a:lumOff val="5000"/>
              </a:schemeClr>
            </a:gs>
            <a:gs pos="40000">
              <a:schemeClr val="tx1">
                <a:lumMod val="95000"/>
                <a:lumOff val="5000"/>
              </a:schemeClr>
            </a:gs>
            <a:gs pos="30000">
              <a:schemeClr val="tx1">
                <a:lumMod val="95000"/>
                <a:lumOff val="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12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打擊新冠病毒，守護健康你我有責</a:t>
            </a:r>
            <a:endParaRPr lang="zh-TW" alt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703719"/>
              </p:ext>
            </p:extLst>
          </p:nvPr>
        </p:nvGraphicFramePr>
        <p:xfrm>
          <a:off x="1942415" y="2133600"/>
          <a:ext cx="6591985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紅色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1340</TotalTime>
  <Words>107</Words>
  <Application>Microsoft Office PowerPoint</Application>
  <PresentationFormat>如螢幕大小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Arial</vt:lpstr>
      <vt:lpstr>Century Gothic</vt:lpstr>
      <vt:lpstr>Wingdings 3</vt:lpstr>
      <vt:lpstr>絲縷</vt:lpstr>
      <vt:lpstr>PowerPoint 簡報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2022-11-28T03:47:53Z</dcterms:modified>
</cp:coreProperties>
</file>