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582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5386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8647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0311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141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1801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550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6574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6372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3"/>
          </p:nvPr>
        </p:nvSpPr>
        <p:spPr>
          <a:xfrm rot="10800000" flipV="1">
            <a:off x="2495462" y="3615126"/>
            <a:ext cx="3528392" cy="360164"/>
          </a:xfrm>
        </p:spPr>
        <p:txBody>
          <a:bodyPr/>
          <a:lstStyle>
            <a:lvl2pPr>
              <a:defRPr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defRPr>
            </a:lvl2pPr>
            <a:lvl3pPr>
              <a:defRPr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defRPr>
            </a:lvl3pPr>
            <a:lvl4pPr>
              <a:defRPr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defRPr>
            </a:lvl4pPr>
            <a:lvl5pPr>
              <a:defRPr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342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801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0321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05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82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96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165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714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055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75764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防疫大作戰</a:t>
            </a:r>
            <a:endParaRPr lang="zh-TW" altLang="en-US" sz="48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800" smtClean="0">
                <a:latin typeface="文鼎中隸" panose="020B0609010101010101" pitchFamily="49" charset="-120"/>
                <a:ea typeface="文鼎中隸" panose="020B0609010101010101" pitchFamily="49" charset="-120"/>
              </a:rPr>
              <a:t>GGGGGGGGGGGGGGGGGGGGGGGGGGGGGGGGGGGGGG</a:t>
            </a:r>
            <a:r>
              <a:rPr lang="zh-TW" altLang="en-US" sz="2800" smtClean="0"/>
              <a:t>                          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1000">
              <a:srgbClr val="C00000"/>
            </a:gs>
            <a:gs pos="14000">
              <a:schemeClr val="bg2">
                <a:tint val="97000"/>
                <a:hueMod val="92000"/>
                <a:satMod val="169000"/>
                <a:lumMod val="164000"/>
              </a:schemeClr>
            </a:gs>
            <a:gs pos="69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767849"/>
            <a:ext cx="6554867" cy="15240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新型冠狀病毒 </a:t>
            </a:r>
            <a:r>
              <a:rPr lang="zh-TW" altLang="en-US" dirty="0">
                <a:solidFill>
                  <a:srgbClr val="C00000"/>
                </a:solidFill>
              </a:rPr>
              <a:t>防疫須知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755576" y="2274337"/>
            <a:ext cx="6554867" cy="3767670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雙手肥皂清潔，搓洗</a:t>
            </a:r>
            <a:r>
              <a:rPr lang="en-US" altLang="zh-TW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40~60</a:t>
            </a:r>
            <a:r>
              <a:rPr lang="zh-TW" alt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秒</a:t>
            </a:r>
          </a:p>
          <a:p>
            <a:pPr algn="ctr"/>
            <a:r>
              <a:rPr lang="zh-TW" alt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口罩要遮住口鼻、蓋住下巴  </a:t>
            </a:r>
          </a:p>
          <a:p>
            <a:pPr algn="ctr"/>
            <a:r>
              <a:rPr lang="zh-TW" alt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噴</a:t>
            </a:r>
            <a:r>
              <a:rPr lang="en-US" altLang="zh-TW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75%</a:t>
            </a:r>
            <a:r>
              <a:rPr lang="zh-TW" alt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酒精搓洗雙手</a:t>
            </a:r>
            <a:r>
              <a:rPr lang="en-US" altLang="zh-TW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20-30</a:t>
            </a:r>
            <a:r>
              <a:rPr lang="zh-TW" alt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秒</a:t>
            </a:r>
          </a:p>
          <a:p>
            <a:pPr algn="ctr"/>
            <a:r>
              <a:rPr lang="zh-TW" alt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有發燒、呼吸道症狀速就醫</a:t>
            </a:r>
            <a:endParaRPr lang="en-US" altLang="zh-TW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FFFF00"/>
            </a:gs>
            <a:gs pos="65000">
              <a:srgbClr val="FFFF00"/>
            </a:gs>
            <a:gs pos="64000">
              <a:srgbClr val="FF000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533400"/>
            <a:ext cx="6554867" cy="1524000"/>
          </a:xfrm>
        </p:spPr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zh-TW" altLang="en-US" dirty="0" smtClean="0"/>
              <a:t>大約</a:t>
            </a:r>
            <a:r>
              <a:rPr lang="en-US" altLang="zh-TW" dirty="0"/>
              <a:t>3</a:t>
            </a:r>
            <a:r>
              <a:rPr lang="zh-TW" altLang="en-US" dirty="0"/>
              <a:t>個步伐</a:t>
            </a:r>
          </a:p>
          <a:p>
            <a:pPr lvl="1"/>
            <a:r>
              <a:rPr lang="zh-TW" altLang="en-US" dirty="0"/>
              <a:t>室內至少</a:t>
            </a:r>
            <a:r>
              <a:rPr lang="en-US" altLang="zh-TW" dirty="0"/>
              <a:t>1.5</a:t>
            </a:r>
            <a:r>
              <a:rPr lang="zh-TW" altLang="en-US" dirty="0"/>
              <a:t>公尺</a:t>
            </a:r>
          </a:p>
          <a:p>
            <a:pPr lvl="1"/>
            <a:r>
              <a:rPr lang="zh-TW" altLang="en-US" dirty="0"/>
              <a:t>大約手臂的兩倍長</a:t>
            </a:r>
          </a:p>
          <a:p>
            <a:pPr lvl="1"/>
            <a:r>
              <a:rPr lang="zh-TW" altLang="en-US" dirty="0" smtClean="0"/>
              <a:t>室外至少</a:t>
            </a:r>
            <a:r>
              <a:rPr lang="en-US" altLang="zh-TW" dirty="0" smtClean="0"/>
              <a:t>1</a:t>
            </a:r>
            <a:r>
              <a:rPr lang="zh-TW" altLang="en-US" dirty="0" smtClean="0"/>
              <a:t>公尺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rgbClr val="0070C0"/>
            </a:gs>
            <a:gs pos="66070">
              <a:schemeClr val="accent4">
                <a:lumMod val="75000"/>
              </a:schemeClr>
            </a:gs>
            <a:gs pos="48000">
              <a:srgbClr val="00B050"/>
            </a:gs>
            <a:gs pos="83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1346</TotalTime>
  <Words>100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文鼎中特毛楷</vt:lpstr>
      <vt:lpstr>文鼎中隸</vt:lpstr>
      <vt:lpstr>微軟正黑體</vt:lpstr>
      <vt:lpstr>Century Gothic</vt:lpstr>
      <vt:lpstr>Wingdings 3</vt:lpstr>
      <vt:lpstr>切割線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2022-11-28T04:03:02Z</dcterms:modified>
</cp:coreProperties>
</file>