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5063FB-94BC-4D8B-8B58-C0CB5CC284AB}" type="doc">
      <dgm:prSet loTypeId="urn:microsoft.com/office/officeart/2005/8/layout/hList7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zh-TW" altLang="en-US"/>
        </a:p>
      </dgm:t>
    </dgm:pt>
    <dgm:pt modelId="{025A03DC-7699-4BB3-95C4-22351F47F571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8F124A2-546C-41EC-B23F-FA8CAC27BAF9}" type="parTrans" cxnId="{C81EAED0-A0A2-40C1-BEBB-7F113E4B5E8D}">
      <dgm:prSet/>
      <dgm:spPr/>
      <dgm:t>
        <a:bodyPr/>
        <a:lstStyle/>
        <a:p>
          <a:endParaRPr lang="zh-TW" altLang="en-US"/>
        </a:p>
      </dgm:t>
    </dgm:pt>
    <dgm:pt modelId="{FBDA58A0-277C-457C-A261-7579D260D7EB}" type="sibTrans" cxnId="{C81EAED0-A0A2-40C1-BEBB-7F113E4B5E8D}">
      <dgm:prSet/>
      <dgm:spPr/>
      <dgm:t>
        <a:bodyPr/>
        <a:lstStyle/>
        <a:p>
          <a:endParaRPr lang="zh-TW" altLang="en-US"/>
        </a:p>
      </dgm:t>
    </dgm:pt>
    <dgm:pt modelId="{278BC96F-15AD-4E3A-A89B-99A481FF740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32258911-AC77-493D-AF97-0D17385BEEF1}" type="parTrans" cxnId="{CF3ACA23-543A-48C3-80C4-8FD26B773125}">
      <dgm:prSet/>
      <dgm:spPr/>
      <dgm:t>
        <a:bodyPr/>
        <a:lstStyle/>
        <a:p>
          <a:endParaRPr lang="zh-TW" altLang="en-US"/>
        </a:p>
      </dgm:t>
    </dgm:pt>
    <dgm:pt modelId="{3C45AA9B-D2A3-491E-B77B-EEA86D5E38BD}" type="sibTrans" cxnId="{CF3ACA23-543A-48C3-80C4-8FD26B773125}">
      <dgm:prSet/>
      <dgm:spPr/>
      <dgm:t>
        <a:bodyPr/>
        <a:lstStyle/>
        <a:p>
          <a:endParaRPr lang="zh-TW" altLang="en-US"/>
        </a:p>
      </dgm:t>
    </dgm:pt>
    <dgm:pt modelId="{F924D85F-6ADA-4B5D-BE73-554DB049AC99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91D1A6E-4A7D-4ABB-95D4-59BA83EFE069}" type="parTrans" cxnId="{6CE7A4FD-956A-417C-B0ED-3B982C40D3E8}">
      <dgm:prSet/>
      <dgm:spPr/>
      <dgm:t>
        <a:bodyPr/>
        <a:lstStyle/>
        <a:p>
          <a:endParaRPr lang="zh-TW" altLang="en-US"/>
        </a:p>
      </dgm:t>
    </dgm:pt>
    <dgm:pt modelId="{154589F6-E445-4259-8580-F133540E3348}" type="sibTrans" cxnId="{6CE7A4FD-956A-417C-B0ED-3B982C40D3E8}">
      <dgm:prSet/>
      <dgm:spPr/>
      <dgm:t>
        <a:bodyPr/>
        <a:lstStyle/>
        <a:p>
          <a:endParaRPr lang="zh-TW" altLang="en-US"/>
        </a:p>
      </dgm:t>
    </dgm:pt>
    <dgm:pt modelId="{236D6FD2-5B3C-433C-85B1-6743DE634B2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A7F2445A-FEB6-4142-9D5D-137DD4DEFE91}" type="parTrans" cxnId="{46442675-1EA2-4907-A5A7-D934FDA559B9}">
      <dgm:prSet/>
      <dgm:spPr/>
      <dgm:t>
        <a:bodyPr/>
        <a:lstStyle/>
        <a:p>
          <a:endParaRPr lang="zh-TW" altLang="en-US"/>
        </a:p>
      </dgm:t>
    </dgm:pt>
    <dgm:pt modelId="{D0571960-9D5C-4BD6-8A80-0CFDC90090B2}" type="sibTrans" cxnId="{46442675-1EA2-4907-A5A7-D934FDA559B9}">
      <dgm:prSet/>
      <dgm:spPr/>
      <dgm:t>
        <a:bodyPr/>
        <a:lstStyle/>
        <a:p>
          <a:endParaRPr lang="zh-TW" altLang="en-US"/>
        </a:p>
      </dgm:t>
    </dgm:pt>
    <dgm:pt modelId="{EEFE1FDE-A7FC-414D-A6CF-FB11EA97C72B}" type="pres">
      <dgm:prSet presAssocID="{BD5063FB-94BC-4D8B-8B58-C0CB5CC284A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C52514B-772B-412C-91B8-D4473D66F131}" type="pres">
      <dgm:prSet presAssocID="{BD5063FB-94BC-4D8B-8B58-C0CB5CC284AB}" presName="fgShape" presStyleLbl="fgShp" presStyleIdx="0" presStyleCnt="1"/>
      <dgm:spPr/>
    </dgm:pt>
    <dgm:pt modelId="{AEBE8540-FF70-40AE-8804-D3B3D5BEFF87}" type="pres">
      <dgm:prSet presAssocID="{BD5063FB-94BC-4D8B-8B58-C0CB5CC284AB}" presName="linComp" presStyleCnt="0"/>
      <dgm:spPr/>
    </dgm:pt>
    <dgm:pt modelId="{61AE4534-28A1-4F7B-88D8-8B108102E149}" type="pres">
      <dgm:prSet presAssocID="{025A03DC-7699-4BB3-95C4-22351F47F571}" presName="compNode" presStyleCnt="0"/>
      <dgm:spPr/>
    </dgm:pt>
    <dgm:pt modelId="{85775BA1-1FE8-42F3-AD4A-B0D12FA1D00D}" type="pres">
      <dgm:prSet presAssocID="{025A03DC-7699-4BB3-95C4-22351F47F57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EA7219D-BD2D-4463-ADDC-8173B2ECF06A}" type="pres">
      <dgm:prSet presAssocID="{025A03DC-7699-4BB3-95C4-22351F47F57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99937B-F70E-482C-ADB0-27EFB885A843}" type="pres">
      <dgm:prSet presAssocID="{025A03DC-7699-4BB3-95C4-22351F47F571}" presName="invisiNode" presStyleLbl="node1" presStyleIdx="0" presStyleCnt="4"/>
      <dgm:spPr/>
    </dgm:pt>
    <dgm:pt modelId="{B06BCDC1-DE99-4CDA-8DA7-AC07417F9497}" type="pres">
      <dgm:prSet presAssocID="{025A03DC-7699-4BB3-95C4-22351F47F57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087340C-05B2-40AE-91E8-9F293DDF8347}" type="pres">
      <dgm:prSet presAssocID="{FBDA58A0-277C-457C-A261-7579D260D7E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4D69537-6D60-428C-AACB-25EFA05C5B54}" type="pres">
      <dgm:prSet presAssocID="{278BC96F-15AD-4E3A-A89B-99A481FF7408}" presName="compNode" presStyleCnt="0"/>
      <dgm:spPr/>
    </dgm:pt>
    <dgm:pt modelId="{155B3E09-B251-45A5-A77A-2FFAF5A5ED2E}" type="pres">
      <dgm:prSet presAssocID="{278BC96F-15AD-4E3A-A89B-99A481FF740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9688BBC-58F1-496C-84E0-C63943530440}" type="pres">
      <dgm:prSet presAssocID="{278BC96F-15AD-4E3A-A89B-99A481FF740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637348-9138-464D-849E-27BB70E921D9}" type="pres">
      <dgm:prSet presAssocID="{278BC96F-15AD-4E3A-A89B-99A481FF7408}" presName="invisiNode" presStyleLbl="node1" presStyleIdx="1" presStyleCnt="4"/>
      <dgm:spPr/>
    </dgm:pt>
    <dgm:pt modelId="{193C7770-B54E-4EA8-AF24-2548810C2B5A}" type="pres">
      <dgm:prSet presAssocID="{278BC96F-15AD-4E3A-A89B-99A481FF7408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3B8BC45-9AA4-48E9-9A84-81567CEB9A73}" type="pres">
      <dgm:prSet presAssocID="{3C45AA9B-D2A3-491E-B77B-EEA86D5E38B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0D6A530-9A44-40E5-B1CF-D76DBA1861AF}" type="pres">
      <dgm:prSet presAssocID="{F924D85F-6ADA-4B5D-BE73-554DB049AC99}" presName="compNode" presStyleCnt="0"/>
      <dgm:spPr/>
    </dgm:pt>
    <dgm:pt modelId="{CBFE7D70-C727-4B85-AA85-DE2D96E83C0C}" type="pres">
      <dgm:prSet presAssocID="{F924D85F-6ADA-4B5D-BE73-554DB049AC9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12C5146-2CAB-47B7-8637-4C7ECF5B7FBC}" type="pres">
      <dgm:prSet presAssocID="{F924D85F-6ADA-4B5D-BE73-554DB049AC9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EFC9FA-83F3-4F95-B7B2-DC0593541712}" type="pres">
      <dgm:prSet presAssocID="{F924D85F-6ADA-4B5D-BE73-554DB049AC99}" presName="invisiNode" presStyleLbl="node1" presStyleIdx="2" presStyleCnt="4"/>
      <dgm:spPr/>
    </dgm:pt>
    <dgm:pt modelId="{61653BF8-FD8F-4B21-828B-86892200B8CC}" type="pres">
      <dgm:prSet presAssocID="{F924D85F-6ADA-4B5D-BE73-554DB049AC99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67EC60D-EF69-48C0-9242-4E55DB3E8D33}" type="pres">
      <dgm:prSet presAssocID="{154589F6-E445-4259-8580-F133540E334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97977F3-A070-4F4B-9A25-C100D6E37914}" type="pres">
      <dgm:prSet presAssocID="{236D6FD2-5B3C-433C-85B1-6743DE634B23}" presName="compNode" presStyleCnt="0"/>
      <dgm:spPr/>
    </dgm:pt>
    <dgm:pt modelId="{709509C8-1FDF-4173-A866-FC3D5CCA4C2C}" type="pres">
      <dgm:prSet presAssocID="{236D6FD2-5B3C-433C-85B1-6743DE634B2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9A07535-D562-4751-9F59-293563613061}" type="pres">
      <dgm:prSet presAssocID="{236D6FD2-5B3C-433C-85B1-6743DE634B2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EC287A-3BC5-4DC7-8E8C-B7462A55FCF3}" type="pres">
      <dgm:prSet presAssocID="{236D6FD2-5B3C-433C-85B1-6743DE634B23}" presName="invisiNode" presStyleLbl="node1" presStyleIdx="3" presStyleCnt="4"/>
      <dgm:spPr/>
    </dgm:pt>
    <dgm:pt modelId="{B118CC1A-D40E-4B52-A5C2-66B840524C2A}" type="pres">
      <dgm:prSet presAssocID="{236D6FD2-5B3C-433C-85B1-6743DE634B2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3126DAA3-A963-4E23-87DC-3060240813DE}" type="presOf" srcId="{FBDA58A0-277C-457C-A261-7579D260D7EB}" destId="{E087340C-05B2-40AE-91E8-9F293DDF8347}" srcOrd="0" destOrd="0" presId="urn:microsoft.com/office/officeart/2005/8/layout/hList7"/>
    <dgm:cxn modelId="{9D38BD56-2B12-4E69-B6A5-ED26A3726AC0}" type="presOf" srcId="{025A03DC-7699-4BB3-95C4-22351F47F571}" destId="{EEA7219D-BD2D-4463-ADDC-8173B2ECF06A}" srcOrd="1" destOrd="0" presId="urn:microsoft.com/office/officeart/2005/8/layout/hList7"/>
    <dgm:cxn modelId="{CF872F0F-F496-4E2B-87E2-DAC75039DE41}" type="presOf" srcId="{236D6FD2-5B3C-433C-85B1-6743DE634B23}" destId="{69A07535-D562-4751-9F59-293563613061}" srcOrd="1" destOrd="0" presId="urn:microsoft.com/office/officeart/2005/8/layout/hList7"/>
    <dgm:cxn modelId="{AEABEC48-795B-4C07-8A3C-4A9241F80950}" type="presOf" srcId="{025A03DC-7699-4BB3-95C4-22351F47F571}" destId="{85775BA1-1FE8-42F3-AD4A-B0D12FA1D00D}" srcOrd="0" destOrd="0" presId="urn:microsoft.com/office/officeart/2005/8/layout/hList7"/>
    <dgm:cxn modelId="{3DFFE393-68E6-41B5-9DBE-6CCCB2B34CC2}" type="presOf" srcId="{236D6FD2-5B3C-433C-85B1-6743DE634B23}" destId="{709509C8-1FDF-4173-A866-FC3D5CCA4C2C}" srcOrd="0" destOrd="0" presId="urn:microsoft.com/office/officeart/2005/8/layout/hList7"/>
    <dgm:cxn modelId="{1C5EBAE7-302B-40D9-8658-CCB8E704F9B5}" type="presOf" srcId="{BD5063FB-94BC-4D8B-8B58-C0CB5CC284AB}" destId="{EEFE1FDE-A7FC-414D-A6CF-FB11EA97C72B}" srcOrd="0" destOrd="0" presId="urn:microsoft.com/office/officeart/2005/8/layout/hList7"/>
    <dgm:cxn modelId="{46442675-1EA2-4907-A5A7-D934FDA559B9}" srcId="{BD5063FB-94BC-4D8B-8B58-C0CB5CC284AB}" destId="{236D6FD2-5B3C-433C-85B1-6743DE634B23}" srcOrd="3" destOrd="0" parTransId="{A7F2445A-FEB6-4142-9D5D-137DD4DEFE91}" sibTransId="{D0571960-9D5C-4BD6-8A80-0CFDC90090B2}"/>
    <dgm:cxn modelId="{CF3ACA23-543A-48C3-80C4-8FD26B773125}" srcId="{BD5063FB-94BC-4D8B-8B58-C0CB5CC284AB}" destId="{278BC96F-15AD-4E3A-A89B-99A481FF7408}" srcOrd="1" destOrd="0" parTransId="{32258911-AC77-493D-AF97-0D17385BEEF1}" sibTransId="{3C45AA9B-D2A3-491E-B77B-EEA86D5E38BD}"/>
    <dgm:cxn modelId="{C81EAED0-A0A2-40C1-BEBB-7F113E4B5E8D}" srcId="{BD5063FB-94BC-4D8B-8B58-C0CB5CC284AB}" destId="{025A03DC-7699-4BB3-95C4-22351F47F571}" srcOrd="0" destOrd="0" parTransId="{A8F124A2-546C-41EC-B23F-FA8CAC27BAF9}" sibTransId="{FBDA58A0-277C-457C-A261-7579D260D7EB}"/>
    <dgm:cxn modelId="{9323FBB3-BDBC-4733-A91E-06DE615EF841}" type="presOf" srcId="{154589F6-E445-4259-8580-F133540E3348}" destId="{067EC60D-EF69-48C0-9242-4E55DB3E8D33}" srcOrd="0" destOrd="0" presId="urn:microsoft.com/office/officeart/2005/8/layout/hList7"/>
    <dgm:cxn modelId="{1809ECD9-BC80-4205-B867-E952577393A2}" type="presOf" srcId="{3C45AA9B-D2A3-491E-B77B-EEA86D5E38BD}" destId="{73B8BC45-9AA4-48E9-9A84-81567CEB9A73}" srcOrd="0" destOrd="0" presId="urn:microsoft.com/office/officeart/2005/8/layout/hList7"/>
    <dgm:cxn modelId="{C7E1811F-E03E-4531-B802-74BE8A9B5BC6}" type="presOf" srcId="{F924D85F-6ADA-4B5D-BE73-554DB049AC99}" destId="{A12C5146-2CAB-47B7-8637-4C7ECF5B7FBC}" srcOrd="1" destOrd="0" presId="urn:microsoft.com/office/officeart/2005/8/layout/hList7"/>
    <dgm:cxn modelId="{6CE7A4FD-956A-417C-B0ED-3B982C40D3E8}" srcId="{BD5063FB-94BC-4D8B-8B58-C0CB5CC284AB}" destId="{F924D85F-6ADA-4B5D-BE73-554DB049AC99}" srcOrd="2" destOrd="0" parTransId="{991D1A6E-4A7D-4ABB-95D4-59BA83EFE069}" sibTransId="{154589F6-E445-4259-8580-F133540E3348}"/>
    <dgm:cxn modelId="{215F7DAB-AF0E-419B-A2A7-5ABC69F78E6D}" type="presOf" srcId="{278BC96F-15AD-4E3A-A89B-99A481FF7408}" destId="{49688BBC-58F1-496C-84E0-C63943530440}" srcOrd="1" destOrd="0" presId="urn:microsoft.com/office/officeart/2005/8/layout/hList7"/>
    <dgm:cxn modelId="{4C4ED851-D2D7-4D1B-954D-8C821E01F26C}" type="presOf" srcId="{F924D85F-6ADA-4B5D-BE73-554DB049AC99}" destId="{CBFE7D70-C727-4B85-AA85-DE2D96E83C0C}" srcOrd="0" destOrd="0" presId="urn:microsoft.com/office/officeart/2005/8/layout/hList7"/>
    <dgm:cxn modelId="{20ABE114-545D-4090-80D3-1B28A106528F}" type="presOf" srcId="{278BC96F-15AD-4E3A-A89B-99A481FF7408}" destId="{155B3E09-B251-45A5-A77A-2FFAF5A5ED2E}" srcOrd="0" destOrd="0" presId="urn:microsoft.com/office/officeart/2005/8/layout/hList7"/>
    <dgm:cxn modelId="{DD3DB2FF-B9C1-4833-A10C-E4A901F87F42}" type="presParOf" srcId="{EEFE1FDE-A7FC-414D-A6CF-FB11EA97C72B}" destId="{6C52514B-772B-412C-91B8-D4473D66F131}" srcOrd="0" destOrd="0" presId="urn:microsoft.com/office/officeart/2005/8/layout/hList7"/>
    <dgm:cxn modelId="{EB77D029-362C-4CDD-9F77-B4790E2187F5}" type="presParOf" srcId="{EEFE1FDE-A7FC-414D-A6CF-FB11EA97C72B}" destId="{AEBE8540-FF70-40AE-8804-D3B3D5BEFF87}" srcOrd="1" destOrd="0" presId="urn:microsoft.com/office/officeart/2005/8/layout/hList7"/>
    <dgm:cxn modelId="{E00ABA99-29C3-44A3-B253-439B0BF0C49F}" type="presParOf" srcId="{AEBE8540-FF70-40AE-8804-D3B3D5BEFF87}" destId="{61AE4534-28A1-4F7B-88D8-8B108102E149}" srcOrd="0" destOrd="0" presId="urn:microsoft.com/office/officeart/2005/8/layout/hList7"/>
    <dgm:cxn modelId="{7B6A0618-32BB-4832-A60D-494777D45040}" type="presParOf" srcId="{61AE4534-28A1-4F7B-88D8-8B108102E149}" destId="{85775BA1-1FE8-42F3-AD4A-B0D12FA1D00D}" srcOrd="0" destOrd="0" presId="urn:microsoft.com/office/officeart/2005/8/layout/hList7"/>
    <dgm:cxn modelId="{F9E0730E-B811-4434-9923-3ECB1FD30996}" type="presParOf" srcId="{61AE4534-28A1-4F7B-88D8-8B108102E149}" destId="{EEA7219D-BD2D-4463-ADDC-8173B2ECF06A}" srcOrd="1" destOrd="0" presId="urn:microsoft.com/office/officeart/2005/8/layout/hList7"/>
    <dgm:cxn modelId="{908E08DE-84FC-4057-9F0C-DEFF276C56AB}" type="presParOf" srcId="{61AE4534-28A1-4F7B-88D8-8B108102E149}" destId="{C199937B-F70E-482C-ADB0-27EFB885A843}" srcOrd="2" destOrd="0" presId="urn:microsoft.com/office/officeart/2005/8/layout/hList7"/>
    <dgm:cxn modelId="{56484D4D-4C38-4B97-93C9-9A9AFD841BD7}" type="presParOf" srcId="{61AE4534-28A1-4F7B-88D8-8B108102E149}" destId="{B06BCDC1-DE99-4CDA-8DA7-AC07417F9497}" srcOrd="3" destOrd="0" presId="urn:microsoft.com/office/officeart/2005/8/layout/hList7"/>
    <dgm:cxn modelId="{03917DD2-0275-4723-9BD5-4B8F55BEF747}" type="presParOf" srcId="{AEBE8540-FF70-40AE-8804-D3B3D5BEFF87}" destId="{E087340C-05B2-40AE-91E8-9F293DDF8347}" srcOrd="1" destOrd="0" presId="urn:microsoft.com/office/officeart/2005/8/layout/hList7"/>
    <dgm:cxn modelId="{CBFB0148-6A7A-4AD9-9C43-F09A2CF27C7C}" type="presParOf" srcId="{AEBE8540-FF70-40AE-8804-D3B3D5BEFF87}" destId="{C4D69537-6D60-428C-AACB-25EFA05C5B54}" srcOrd="2" destOrd="0" presId="urn:microsoft.com/office/officeart/2005/8/layout/hList7"/>
    <dgm:cxn modelId="{EDFA9C7D-1C8B-4AED-B55C-35956C3FF49B}" type="presParOf" srcId="{C4D69537-6D60-428C-AACB-25EFA05C5B54}" destId="{155B3E09-B251-45A5-A77A-2FFAF5A5ED2E}" srcOrd="0" destOrd="0" presId="urn:microsoft.com/office/officeart/2005/8/layout/hList7"/>
    <dgm:cxn modelId="{5550B07D-6835-4428-9458-B7ECDFF19F62}" type="presParOf" srcId="{C4D69537-6D60-428C-AACB-25EFA05C5B54}" destId="{49688BBC-58F1-496C-84E0-C63943530440}" srcOrd="1" destOrd="0" presId="urn:microsoft.com/office/officeart/2005/8/layout/hList7"/>
    <dgm:cxn modelId="{08B75343-347C-44E1-A54B-3C538CE03B15}" type="presParOf" srcId="{C4D69537-6D60-428C-AACB-25EFA05C5B54}" destId="{67637348-9138-464D-849E-27BB70E921D9}" srcOrd="2" destOrd="0" presId="urn:microsoft.com/office/officeart/2005/8/layout/hList7"/>
    <dgm:cxn modelId="{17D0A21F-FBA3-4585-9D06-A67E3A06178D}" type="presParOf" srcId="{C4D69537-6D60-428C-AACB-25EFA05C5B54}" destId="{193C7770-B54E-4EA8-AF24-2548810C2B5A}" srcOrd="3" destOrd="0" presId="urn:microsoft.com/office/officeart/2005/8/layout/hList7"/>
    <dgm:cxn modelId="{583072A6-2BC6-40AE-BF4B-C21E1BD20E8A}" type="presParOf" srcId="{AEBE8540-FF70-40AE-8804-D3B3D5BEFF87}" destId="{73B8BC45-9AA4-48E9-9A84-81567CEB9A73}" srcOrd="3" destOrd="0" presId="urn:microsoft.com/office/officeart/2005/8/layout/hList7"/>
    <dgm:cxn modelId="{220122A6-8D0F-4F67-9E17-E4CB24AC70F4}" type="presParOf" srcId="{AEBE8540-FF70-40AE-8804-D3B3D5BEFF87}" destId="{10D6A530-9A44-40E5-B1CF-D76DBA1861AF}" srcOrd="4" destOrd="0" presId="urn:microsoft.com/office/officeart/2005/8/layout/hList7"/>
    <dgm:cxn modelId="{5957621D-2539-44A9-8CCB-A991B6BB25E0}" type="presParOf" srcId="{10D6A530-9A44-40E5-B1CF-D76DBA1861AF}" destId="{CBFE7D70-C727-4B85-AA85-DE2D96E83C0C}" srcOrd="0" destOrd="0" presId="urn:microsoft.com/office/officeart/2005/8/layout/hList7"/>
    <dgm:cxn modelId="{EA982789-0D57-482C-B1D6-13A66AEE19C7}" type="presParOf" srcId="{10D6A530-9A44-40E5-B1CF-D76DBA1861AF}" destId="{A12C5146-2CAB-47B7-8637-4C7ECF5B7FBC}" srcOrd="1" destOrd="0" presId="urn:microsoft.com/office/officeart/2005/8/layout/hList7"/>
    <dgm:cxn modelId="{02E93FD1-411F-4545-AEC1-C87040BECB5F}" type="presParOf" srcId="{10D6A530-9A44-40E5-B1CF-D76DBA1861AF}" destId="{B0EFC9FA-83F3-4F95-B7B2-DC0593541712}" srcOrd="2" destOrd="0" presId="urn:microsoft.com/office/officeart/2005/8/layout/hList7"/>
    <dgm:cxn modelId="{2DEE4DBC-1221-41FA-9046-D4563C49030A}" type="presParOf" srcId="{10D6A530-9A44-40E5-B1CF-D76DBA1861AF}" destId="{61653BF8-FD8F-4B21-828B-86892200B8CC}" srcOrd="3" destOrd="0" presId="urn:microsoft.com/office/officeart/2005/8/layout/hList7"/>
    <dgm:cxn modelId="{64AD4B7A-395D-4BA5-B2E8-3A3D02C8BF26}" type="presParOf" srcId="{AEBE8540-FF70-40AE-8804-D3B3D5BEFF87}" destId="{067EC60D-EF69-48C0-9242-4E55DB3E8D33}" srcOrd="5" destOrd="0" presId="urn:microsoft.com/office/officeart/2005/8/layout/hList7"/>
    <dgm:cxn modelId="{0E3B24FF-C2C9-40FB-92A9-355FA6EAD93C}" type="presParOf" srcId="{AEBE8540-FF70-40AE-8804-D3B3D5BEFF87}" destId="{497977F3-A070-4F4B-9A25-C100D6E37914}" srcOrd="6" destOrd="0" presId="urn:microsoft.com/office/officeart/2005/8/layout/hList7"/>
    <dgm:cxn modelId="{85A99558-B4C1-4A4F-B594-9B44801BD308}" type="presParOf" srcId="{497977F3-A070-4F4B-9A25-C100D6E37914}" destId="{709509C8-1FDF-4173-A866-FC3D5CCA4C2C}" srcOrd="0" destOrd="0" presId="urn:microsoft.com/office/officeart/2005/8/layout/hList7"/>
    <dgm:cxn modelId="{DE5B6C5C-F0CB-4F7F-AF76-8F9E41A7A9FC}" type="presParOf" srcId="{497977F3-A070-4F4B-9A25-C100D6E37914}" destId="{69A07535-D562-4751-9F59-293563613061}" srcOrd="1" destOrd="0" presId="urn:microsoft.com/office/officeart/2005/8/layout/hList7"/>
    <dgm:cxn modelId="{F9B78A4B-AF95-4B09-8547-95A3E4105BAC}" type="presParOf" srcId="{497977F3-A070-4F4B-9A25-C100D6E37914}" destId="{5FEC287A-3BC5-4DC7-8E8C-B7462A55FCF3}" srcOrd="2" destOrd="0" presId="urn:microsoft.com/office/officeart/2005/8/layout/hList7"/>
    <dgm:cxn modelId="{CE91838F-0387-4641-BF8E-E9ED88360E59}" type="presParOf" srcId="{497977F3-A070-4F4B-9A25-C100D6E37914}" destId="{B118CC1A-D40E-4B52-A5C2-66B840524C2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76D90E-FFF9-40FB-A89C-45E10D74A3B4}" type="doc">
      <dgm:prSet loTypeId="urn:microsoft.com/office/officeart/2008/layout/TitledPictureBlocks" loCatId="pictur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50E7134-B03F-4CC2-9F2D-B91334ECFFBC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D2F279C-4A40-48C6-BA14-08553FD56F42}" type="parTrans" cxnId="{F64B306B-02FB-4150-B22B-FAA090C7891A}">
      <dgm:prSet/>
      <dgm:spPr/>
      <dgm:t>
        <a:bodyPr/>
        <a:lstStyle/>
        <a:p>
          <a:endParaRPr lang="zh-TW" altLang="en-US"/>
        </a:p>
      </dgm:t>
    </dgm:pt>
    <dgm:pt modelId="{C76C601A-3835-4A0A-AFF9-A6B1A7CCE670}" type="sibTrans" cxnId="{F64B306B-02FB-4150-B22B-FAA090C7891A}">
      <dgm:prSet/>
      <dgm:spPr/>
      <dgm:t>
        <a:bodyPr/>
        <a:lstStyle/>
        <a:p>
          <a:endParaRPr lang="zh-TW" altLang="en-US"/>
        </a:p>
      </dgm:t>
    </dgm:pt>
    <dgm:pt modelId="{3ACD1F65-C1C3-4C88-B857-9E7E62D2FD21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AB38E1A9-6666-4338-B4BA-CF6AC41E9DD2}" type="parTrans" cxnId="{306E3EFF-DC88-4EAC-B73F-2BD8FC0858A4}">
      <dgm:prSet/>
      <dgm:spPr/>
      <dgm:t>
        <a:bodyPr/>
        <a:lstStyle/>
        <a:p>
          <a:endParaRPr lang="zh-TW" altLang="en-US"/>
        </a:p>
      </dgm:t>
    </dgm:pt>
    <dgm:pt modelId="{983163E6-832F-43C2-BE12-BFB9FAA00648}" type="sibTrans" cxnId="{306E3EFF-DC88-4EAC-B73F-2BD8FC0858A4}">
      <dgm:prSet/>
      <dgm:spPr/>
      <dgm:t>
        <a:bodyPr/>
        <a:lstStyle/>
        <a:p>
          <a:endParaRPr lang="zh-TW" altLang="en-US"/>
        </a:p>
      </dgm:t>
    </dgm:pt>
    <dgm:pt modelId="{D66D03AC-9D35-46A3-A728-A9BA05D605A0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3A749347-08DE-448B-A6D3-E246BDDE9F0D}" type="parTrans" cxnId="{BE8F5DAC-A565-4C4F-AA6C-EE4C83103663}">
      <dgm:prSet/>
      <dgm:spPr/>
      <dgm:t>
        <a:bodyPr/>
        <a:lstStyle/>
        <a:p>
          <a:endParaRPr lang="zh-TW" altLang="en-US"/>
        </a:p>
      </dgm:t>
    </dgm:pt>
    <dgm:pt modelId="{579F002D-0F2F-4F9B-8460-2D67EDA39FBA}" type="sibTrans" cxnId="{BE8F5DAC-A565-4C4F-AA6C-EE4C83103663}">
      <dgm:prSet/>
      <dgm:spPr/>
      <dgm:t>
        <a:bodyPr/>
        <a:lstStyle/>
        <a:p>
          <a:endParaRPr lang="zh-TW" altLang="en-US"/>
        </a:p>
      </dgm:t>
    </dgm:pt>
    <dgm:pt modelId="{A242D565-6500-46FC-9A8C-34E68BA4731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4C3B7CB4-F0CC-4446-BAE1-D8B8B2E45AF5}" type="parTrans" cxnId="{19ADB33E-E314-482E-9DB6-E37453118B43}">
      <dgm:prSet/>
      <dgm:spPr/>
      <dgm:t>
        <a:bodyPr/>
        <a:lstStyle/>
        <a:p>
          <a:endParaRPr lang="zh-TW" altLang="en-US"/>
        </a:p>
      </dgm:t>
    </dgm:pt>
    <dgm:pt modelId="{832B134C-929A-4C6E-9F76-606EC54F9AC6}" type="sibTrans" cxnId="{19ADB33E-E314-482E-9DB6-E37453118B43}">
      <dgm:prSet/>
      <dgm:spPr/>
      <dgm:t>
        <a:bodyPr/>
        <a:lstStyle/>
        <a:p>
          <a:endParaRPr lang="zh-TW" altLang="en-US"/>
        </a:p>
      </dgm:t>
    </dgm:pt>
    <dgm:pt modelId="{22C4B639-86EC-4749-9F57-D24288D098ED}" type="pres">
      <dgm:prSet presAssocID="{1576D90E-FFF9-40FB-A89C-45E10D74A3B4}" presName="rootNode" presStyleCnt="0">
        <dgm:presLayoutVars>
          <dgm:chMax/>
          <dgm:chPref/>
          <dgm:dir/>
          <dgm:animLvl val="lvl"/>
        </dgm:presLayoutVars>
      </dgm:prSet>
      <dgm:spPr/>
    </dgm:pt>
    <dgm:pt modelId="{1FF77B39-3D8B-446C-AD69-26E4931D0536}" type="pres">
      <dgm:prSet presAssocID="{350E7134-B03F-4CC2-9F2D-B91334ECFFBC}" presName="composite" presStyleCnt="0"/>
      <dgm:spPr/>
    </dgm:pt>
    <dgm:pt modelId="{AED6B729-4CC4-48BE-80BE-329B9FDB6A40}" type="pres">
      <dgm:prSet presAssocID="{350E7134-B03F-4CC2-9F2D-B91334ECFFBC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BE86D16-5881-4E60-A930-AE5EB873F2A0}" type="pres">
      <dgm:prSet presAssocID="{350E7134-B03F-4CC2-9F2D-B91334ECFFBC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EF55100-B26E-4BF3-9CD6-485504C2B7F8}" type="pres">
      <dgm:prSet presAssocID="{350E7134-B03F-4CC2-9F2D-B91334ECFFBC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44EEC9A-2D26-4DEB-AE85-8C9F7A0ED3F5}" type="pres">
      <dgm:prSet presAssocID="{C76C601A-3835-4A0A-AFF9-A6B1A7CCE670}" presName="sibTrans" presStyleCnt="0"/>
      <dgm:spPr/>
    </dgm:pt>
    <dgm:pt modelId="{9D1AB3F8-E9A2-4E33-91B5-C38D219AA484}" type="pres">
      <dgm:prSet presAssocID="{D66D03AC-9D35-46A3-A728-A9BA05D605A0}" presName="composite" presStyleCnt="0"/>
      <dgm:spPr/>
    </dgm:pt>
    <dgm:pt modelId="{FF197668-579B-4F74-8709-F51651E506B8}" type="pres">
      <dgm:prSet presAssocID="{D66D03AC-9D35-46A3-A728-A9BA05D605A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1E3CF00A-E62C-4D83-8EB1-EEB015BEA330}" type="pres">
      <dgm:prSet presAssocID="{D66D03AC-9D35-46A3-A728-A9BA05D605A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961F2D9-CD51-44A6-B2D5-F38DA2D3946C}" type="pres">
      <dgm:prSet presAssocID="{D66D03AC-9D35-46A3-A728-A9BA05D605A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64B306B-02FB-4150-B22B-FAA090C7891A}" srcId="{1576D90E-FFF9-40FB-A89C-45E10D74A3B4}" destId="{350E7134-B03F-4CC2-9F2D-B91334ECFFBC}" srcOrd="0" destOrd="0" parTransId="{3D2F279C-4A40-48C6-BA14-08553FD56F42}" sibTransId="{C76C601A-3835-4A0A-AFF9-A6B1A7CCE670}"/>
    <dgm:cxn modelId="{19ADB33E-E314-482E-9DB6-E37453118B43}" srcId="{D66D03AC-9D35-46A3-A728-A9BA05D605A0}" destId="{A242D565-6500-46FC-9A8C-34E68BA47318}" srcOrd="0" destOrd="0" parTransId="{4C3B7CB4-F0CC-4446-BAE1-D8B8B2E45AF5}" sibTransId="{832B134C-929A-4C6E-9F76-606EC54F9AC6}"/>
    <dgm:cxn modelId="{0CF48C7E-7853-42B7-BCFA-15840EF3C5EA}" type="presOf" srcId="{3ACD1F65-C1C3-4C88-B857-9E7E62D2FD21}" destId="{1EF55100-B26E-4BF3-9CD6-485504C2B7F8}" srcOrd="0" destOrd="0" presId="urn:microsoft.com/office/officeart/2008/layout/TitledPictureBlocks"/>
    <dgm:cxn modelId="{61185EE3-5B83-4D40-8784-EDAA3FD54905}" type="presOf" srcId="{D66D03AC-9D35-46A3-A728-A9BA05D605A0}" destId="{FF197668-579B-4F74-8709-F51651E506B8}" srcOrd="0" destOrd="0" presId="urn:microsoft.com/office/officeart/2008/layout/TitledPictureBlocks"/>
    <dgm:cxn modelId="{306E3EFF-DC88-4EAC-B73F-2BD8FC0858A4}" srcId="{350E7134-B03F-4CC2-9F2D-B91334ECFFBC}" destId="{3ACD1F65-C1C3-4C88-B857-9E7E62D2FD21}" srcOrd="0" destOrd="0" parTransId="{AB38E1A9-6666-4338-B4BA-CF6AC41E9DD2}" sibTransId="{983163E6-832F-43C2-BE12-BFB9FAA00648}"/>
    <dgm:cxn modelId="{704F652E-AC7F-418D-A6D4-0A26C41731E9}" type="presOf" srcId="{1576D90E-FFF9-40FB-A89C-45E10D74A3B4}" destId="{22C4B639-86EC-4749-9F57-D24288D098ED}" srcOrd="0" destOrd="0" presId="urn:microsoft.com/office/officeart/2008/layout/TitledPictureBlocks"/>
    <dgm:cxn modelId="{BE8F5DAC-A565-4C4F-AA6C-EE4C83103663}" srcId="{1576D90E-FFF9-40FB-A89C-45E10D74A3B4}" destId="{D66D03AC-9D35-46A3-A728-A9BA05D605A0}" srcOrd="1" destOrd="0" parTransId="{3A749347-08DE-448B-A6D3-E246BDDE9F0D}" sibTransId="{579F002D-0F2F-4F9B-8460-2D67EDA39FBA}"/>
    <dgm:cxn modelId="{543BAAE2-402C-48B1-837D-D81177880535}" type="presOf" srcId="{350E7134-B03F-4CC2-9F2D-B91334ECFFBC}" destId="{AED6B729-4CC4-48BE-80BE-329B9FDB6A40}" srcOrd="0" destOrd="0" presId="urn:microsoft.com/office/officeart/2008/layout/TitledPictureBlocks"/>
    <dgm:cxn modelId="{5A4AB1BC-A5AB-4420-8113-9C5F01F4BA3A}" type="presOf" srcId="{A242D565-6500-46FC-9A8C-34E68BA47318}" destId="{4961F2D9-CD51-44A6-B2D5-F38DA2D3946C}" srcOrd="0" destOrd="0" presId="urn:microsoft.com/office/officeart/2008/layout/TitledPictureBlocks"/>
    <dgm:cxn modelId="{E8CC7400-62EF-41B0-AF5D-C013F0121D24}" type="presParOf" srcId="{22C4B639-86EC-4749-9F57-D24288D098ED}" destId="{1FF77B39-3D8B-446C-AD69-26E4931D0536}" srcOrd="0" destOrd="0" presId="urn:microsoft.com/office/officeart/2008/layout/TitledPictureBlocks"/>
    <dgm:cxn modelId="{951D4962-82F3-442F-971A-B5EBE4343502}" type="presParOf" srcId="{1FF77B39-3D8B-446C-AD69-26E4931D0536}" destId="{AED6B729-4CC4-48BE-80BE-329B9FDB6A40}" srcOrd="0" destOrd="0" presId="urn:microsoft.com/office/officeart/2008/layout/TitledPictureBlocks"/>
    <dgm:cxn modelId="{D90BBA6B-2293-4632-9400-1872282AFD37}" type="presParOf" srcId="{1FF77B39-3D8B-446C-AD69-26E4931D0536}" destId="{9BE86D16-5881-4E60-A930-AE5EB873F2A0}" srcOrd="1" destOrd="0" presId="urn:microsoft.com/office/officeart/2008/layout/TitledPictureBlocks"/>
    <dgm:cxn modelId="{DF9E9F0A-D806-443C-AF08-C648B9EF78B1}" type="presParOf" srcId="{1FF77B39-3D8B-446C-AD69-26E4931D0536}" destId="{1EF55100-B26E-4BF3-9CD6-485504C2B7F8}" srcOrd="2" destOrd="0" presId="urn:microsoft.com/office/officeart/2008/layout/TitledPictureBlocks"/>
    <dgm:cxn modelId="{14744CC3-F496-4167-BCDC-34A905B209A5}" type="presParOf" srcId="{22C4B639-86EC-4749-9F57-D24288D098ED}" destId="{E44EEC9A-2D26-4DEB-AE85-8C9F7A0ED3F5}" srcOrd="1" destOrd="0" presId="urn:microsoft.com/office/officeart/2008/layout/TitledPictureBlocks"/>
    <dgm:cxn modelId="{163F8EFF-52D5-4B68-A251-6C52FE082AEF}" type="presParOf" srcId="{22C4B639-86EC-4749-9F57-D24288D098ED}" destId="{9D1AB3F8-E9A2-4E33-91B5-C38D219AA484}" srcOrd="2" destOrd="0" presId="urn:microsoft.com/office/officeart/2008/layout/TitledPictureBlocks"/>
    <dgm:cxn modelId="{1ABC3CE2-B7BC-47E5-B7DC-C3AB72AB9257}" type="presParOf" srcId="{9D1AB3F8-E9A2-4E33-91B5-C38D219AA484}" destId="{FF197668-579B-4F74-8709-F51651E506B8}" srcOrd="0" destOrd="0" presId="urn:microsoft.com/office/officeart/2008/layout/TitledPictureBlocks"/>
    <dgm:cxn modelId="{9EA59E4A-0875-453C-811E-47E84058E0B7}" type="presParOf" srcId="{9D1AB3F8-E9A2-4E33-91B5-C38D219AA484}" destId="{1E3CF00A-E62C-4D83-8EB1-EEB015BEA330}" srcOrd="1" destOrd="0" presId="urn:microsoft.com/office/officeart/2008/layout/TitledPictureBlocks"/>
    <dgm:cxn modelId="{FD55ECAB-7C17-4044-9DE9-34353AA20919}" type="presParOf" srcId="{9D1AB3F8-E9A2-4E33-91B5-C38D219AA484}" destId="{4961F2D9-CD51-44A6-B2D5-F38DA2D3946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62E6D1-607A-47AD-8ED0-B5CE93CD3528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2197220-3BB8-4203-9BCA-C86C2A690F63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80A87F45-529C-468B-BF57-39E9ADD6C1F7}" type="parTrans" cxnId="{CCFD5CBA-2F8C-44E6-AD81-082BF232AD42}">
      <dgm:prSet/>
      <dgm:spPr/>
      <dgm:t>
        <a:bodyPr/>
        <a:lstStyle/>
        <a:p>
          <a:endParaRPr lang="zh-TW" altLang="en-US"/>
        </a:p>
      </dgm:t>
    </dgm:pt>
    <dgm:pt modelId="{1E98A699-5F3B-4C21-9652-6BF34D6BA64C}" type="sibTrans" cxnId="{CCFD5CBA-2F8C-44E6-AD81-082BF232AD42}">
      <dgm:prSet/>
      <dgm:spPr/>
      <dgm:t>
        <a:bodyPr/>
        <a:lstStyle/>
        <a:p>
          <a:endParaRPr lang="zh-TW" altLang="en-US"/>
        </a:p>
      </dgm:t>
    </dgm:pt>
    <dgm:pt modelId="{5C7DC2D2-959D-46F4-B359-4DB100E164A6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C5A13765-4122-4BFB-99F0-50B8A6C027C1}" type="parTrans" cxnId="{98939991-C97F-4556-BA38-0FF985CB1C5D}">
      <dgm:prSet/>
      <dgm:spPr/>
      <dgm:t>
        <a:bodyPr/>
        <a:lstStyle/>
        <a:p>
          <a:endParaRPr lang="zh-TW" altLang="en-US"/>
        </a:p>
      </dgm:t>
    </dgm:pt>
    <dgm:pt modelId="{D8E2AE65-1586-456C-B413-6060E567F9F4}" type="sibTrans" cxnId="{98939991-C97F-4556-BA38-0FF985CB1C5D}">
      <dgm:prSet/>
      <dgm:spPr/>
      <dgm:t>
        <a:bodyPr/>
        <a:lstStyle/>
        <a:p>
          <a:endParaRPr lang="zh-TW" altLang="en-US"/>
        </a:p>
      </dgm:t>
    </dgm:pt>
    <dgm:pt modelId="{2BA8033E-9CC5-41E8-BAD4-8CDCBF472816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0394C531-4148-4D37-81E9-B06B8F5C70DD}" type="parTrans" cxnId="{1AF4308E-79E1-4D19-82CE-AD15C9BB40BE}">
      <dgm:prSet/>
      <dgm:spPr/>
      <dgm:t>
        <a:bodyPr/>
        <a:lstStyle/>
        <a:p>
          <a:endParaRPr lang="zh-TW" altLang="en-US"/>
        </a:p>
      </dgm:t>
    </dgm:pt>
    <dgm:pt modelId="{B00F8B55-29CE-4E4C-8084-C5DA53E72078}" type="sibTrans" cxnId="{1AF4308E-79E1-4D19-82CE-AD15C9BB40BE}">
      <dgm:prSet/>
      <dgm:spPr/>
      <dgm:t>
        <a:bodyPr/>
        <a:lstStyle/>
        <a:p>
          <a:endParaRPr lang="zh-TW" altLang="en-US"/>
        </a:p>
      </dgm:t>
    </dgm:pt>
    <dgm:pt modelId="{6EC70894-7A41-4318-8478-55E57DAB00D8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BAE46E0-5814-48B8-A416-6EA3F77D3AC2}" type="parTrans" cxnId="{A794F2F3-B939-4509-9F56-A6DC8DAD9451}">
      <dgm:prSet/>
      <dgm:spPr/>
      <dgm:t>
        <a:bodyPr/>
        <a:lstStyle/>
        <a:p>
          <a:endParaRPr lang="zh-TW" altLang="en-US"/>
        </a:p>
      </dgm:t>
    </dgm:pt>
    <dgm:pt modelId="{9D069E9B-14FB-4B74-80E6-AEE529D6A90C}" type="sibTrans" cxnId="{A794F2F3-B939-4509-9F56-A6DC8DAD9451}">
      <dgm:prSet/>
      <dgm:spPr/>
      <dgm:t>
        <a:bodyPr/>
        <a:lstStyle/>
        <a:p>
          <a:endParaRPr lang="zh-TW" altLang="en-US"/>
        </a:p>
      </dgm:t>
    </dgm:pt>
    <dgm:pt modelId="{BE7BF856-4303-434B-BD03-219DD1D68004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ABD8BB1-A384-4029-969E-A6AA0C63F3EE}" type="parTrans" cxnId="{E106C5B8-1D95-488E-A0DE-88F8345577FA}">
      <dgm:prSet/>
      <dgm:spPr/>
      <dgm:t>
        <a:bodyPr/>
        <a:lstStyle/>
        <a:p>
          <a:endParaRPr lang="zh-TW" altLang="en-US"/>
        </a:p>
      </dgm:t>
    </dgm:pt>
    <dgm:pt modelId="{83CC685F-74C3-48E7-8D06-F9DB30AC5A71}" type="sibTrans" cxnId="{E106C5B8-1D95-488E-A0DE-88F8345577FA}">
      <dgm:prSet/>
      <dgm:spPr/>
      <dgm:t>
        <a:bodyPr/>
        <a:lstStyle/>
        <a:p>
          <a:endParaRPr lang="zh-TW" altLang="en-US"/>
        </a:p>
      </dgm:t>
    </dgm:pt>
    <dgm:pt modelId="{74A45040-5D9C-45D7-80C4-D399BA137F01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2C2CEE21-10FB-4539-A3DB-9E11E53742ED}" type="parTrans" cxnId="{A00CB071-A8BD-4B6E-9FCA-202A21AA849E}">
      <dgm:prSet/>
      <dgm:spPr/>
      <dgm:t>
        <a:bodyPr/>
        <a:lstStyle/>
        <a:p>
          <a:endParaRPr lang="zh-TW" altLang="en-US"/>
        </a:p>
      </dgm:t>
    </dgm:pt>
    <dgm:pt modelId="{976D6286-2A1E-4079-8E82-4DAE7251ED04}" type="sibTrans" cxnId="{A00CB071-A8BD-4B6E-9FCA-202A21AA849E}">
      <dgm:prSet/>
      <dgm:spPr/>
      <dgm:t>
        <a:bodyPr/>
        <a:lstStyle/>
        <a:p>
          <a:endParaRPr lang="zh-TW" altLang="en-US"/>
        </a:p>
      </dgm:t>
    </dgm:pt>
    <dgm:pt modelId="{C710A527-B540-48D5-975D-F7FCF77D6BF4}" type="pres">
      <dgm:prSet presAssocID="{8362E6D1-607A-47AD-8ED0-B5CE93CD3528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33D30B2-2F59-4216-8E63-4FBA6E58FC74}" type="pres">
      <dgm:prSet presAssocID="{8362E6D1-607A-47AD-8ED0-B5CE93CD3528}" presName="cycle" presStyleCnt="0"/>
      <dgm:spPr/>
    </dgm:pt>
    <dgm:pt modelId="{06A6CD6E-330A-436D-AE95-D9C210A45A4B}" type="pres">
      <dgm:prSet presAssocID="{8362E6D1-607A-47AD-8ED0-B5CE93CD3528}" presName="centerShape" presStyleCnt="0"/>
      <dgm:spPr/>
    </dgm:pt>
    <dgm:pt modelId="{67C939B8-2CE5-4F9C-B919-44400C143A2B}" type="pres">
      <dgm:prSet presAssocID="{8362E6D1-607A-47AD-8ED0-B5CE93CD3528}" presName="connSite" presStyleLbl="node1" presStyleIdx="0" presStyleCnt="3"/>
      <dgm:spPr/>
    </dgm:pt>
    <dgm:pt modelId="{29DAF513-0E16-4E61-BC14-0FACD6B56D8D}" type="pres">
      <dgm:prSet presAssocID="{8362E6D1-607A-47AD-8ED0-B5CE93CD3528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8278E4-4E4D-4FD0-B0F9-7804F7E58117}" type="pres">
      <dgm:prSet presAssocID="{80A87F45-529C-468B-BF57-39E9ADD6C1F7}" presName="Name25" presStyleLbl="parChTrans1D1" presStyleIdx="0" presStyleCnt="2"/>
      <dgm:spPr/>
    </dgm:pt>
    <dgm:pt modelId="{DD47E691-C9FB-4C24-A01C-02C85E7ABCEF}" type="pres">
      <dgm:prSet presAssocID="{B2197220-3BB8-4203-9BCA-C86C2A690F63}" presName="node" presStyleCnt="0"/>
      <dgm:spPr/>
    </dgm:pt>
    <dgm:pt modelId="{73B1C7F1-F796-4152-B65A-F2FC0E70DF8C}" type="pres">
      <dgm:prSet presAssocID="{B2197220-3BB8-4203-9BCA-C86C2A690F63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1BD5AC54-2F51-4293-870A-83C129B6F7A5}" type="pres">
      <dgm:prSet presAssocID="{B2197220-3BB8-4203-9BCA-C86C2A690F63}" presName="childNode" presStyleLbl="revTx" presStyleIdx="0" presStyleCnt="2">
        <dgm:presLayoutVars>
          <dgm:bulletEnabled val="1"/>
        </dgm:presLayoutVars>
      </dgm:prSet>
      <dgm:spPr/>
    </dgm:pt>
    <dgm:pt modelId="{07181D4D-C10E-4729-B500-3CA48E55368B}" type="pres">
      <dgm:prSet presAssocID="{4BAE46E0-5814-48B8-A416-6EA3F77D3AC2}" presName="Name25" presStyleLbl="parChTrans1D1" presStyleIdx="1" presStyleCnt="2"/>
      <dgm:spPr/>
    </dgm:pt>
    <dgm:pt modelId="{9CBA9595-9B07-47C0-A571-B593963FA352}" type="pres">
      <dgm:prSet presAssocID="{6EC70894-7A41-4318-8478-55E57DAB00D8}" presName="node" presStyleCnt="0"/>
      <dgm:spPr/>
    </dgm:pt>
    <dgm:pt modelId="{BB10109B-AB96-4584-B1D9-018A8DC87ADD}" type="pres">
      <dgm:prSet presAssocID="{6EC70894-7A41-4318-8478-55E57DAB00D8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7941FBB1-5E44-4F4F-A111-5306C48FCCE3}" type="pres">
      <dgm:prSet presAssocID="{6EC70894-7A41-4318-8478-55E57DAB00D8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2B678CD3-ED30-43B3-8C95-6FF4F6F262C3}" type="presOf" srcId="{8362E6D1-607A-47AD-8ED0-B5CE93CD3528}" destId="{C710A527-B540-48D5-975D-F7FCF77D6BF4}" srcOrd="0" destOrd="0" presId="urn:microsoft.com/office/officeart/2005/8/layout/radial2"/>
    <dgm:cxn modelId="{A794F2F3-B939-4509-9F56-A6DC8DAD9451}" srcId="{8362E6D1-607A-47AD-8ED0-B5CE93CD3528}" destId="{6EC70894-7A41-4318-8478-55E57DAB00D8}" srcOrd="1" destOrd="0" parTransId="{4BAE46E0-5814-48B8-A416-6EA3F77D3AC2}" sibTransId="{9D069E9B-14FB-4B74-80E6-AEE529D6A90C}"/>
    <dgm:cxn modelId="{C5207D55-D312-46E7-9560-B4DDA84A233A}" type="presOf" srcId="{6EC70894-7A41-4318-8478-55E57DAB00D8}" destId="{BB10109B-AB96-4584-B1D9-018A8DC87ADD}" srcOrd="0" destOrd="0" presId="urn:microsoft.com/office/officeart/2005/8/layout/radial2"/>
    <dgm:cxn modelId="{5A4DD04C-93FB-4D8C-9FA6-1995F407D9C1}" type="presOf" srcId="{5C7DC2D2-959D-46F4-B359-4DB100E164A6}" destId="{1BD5AC54-2F51-4293-870A-83C129B6F7A5}" srcOrd="0" destOrd="0" presId="urn:microsoft.com/office/officeart/2005/8/layout/radial2"/>
    <dgm:cxn modelId="{CCFD5CBA-2F8C-44E6-AD81-082BF232AD42}" srcId="{8362E6D1-607A-47AD-8ED0-B5CE93CD3528}" destId="{B2197220-3BB8-4203-9BCA-C86C2A690F63}" srcOrd="0" destOrd="0" parTransId="{80A87F45-529C-468B-BF57-39E9ADD6C1F7}" sibTransId="{1E98A699-5F3B-4C21-9652-6BF34D6BA64C}"/>
    <dgm:cxn modelId="{E106C5B8-1D95-488E-A0DE-88F8345577FA}" srcId="{6EC70894-7A41-4318-8478-55E57DAB00D8}" destId="{BE7BF856-4303-434B-BD03-219DD1D68004}" srcOrd="0" destOrd="0" parTransId="{8ABD8BB1-A384-4029-969E-A6AA0C63F3EE}" sibTransId="{83CC685F-74C3-48E7-8D06-F9DB30AC5A71}"/>
    <dgm:cxn modelId="{1AF4308E-79E1-4D19-82CE-AD15C9BB40BE}" srcId="{B2197220-3BB8-4203-9BCA-C86C2A690F63}" destId="{2BA8033E-9CC5-41E8-BAD4-8CDCBF472816}" srcOrd="1" destOrd="0" parTransId="{0394C531-4148-4D37-81E9-B06B8F5C70DD}" sibTransId="{B00F8B55-29CE-4E4C-8084-C5DA53E72078}"/>
    <dgm:cxn modelId="{98939991-C97F-4556-BA38-0FF985CB1C5D}" srcId="{B2197220-3BB8-4203-9BCA-C86C2A690F63}" destId="{5C7DC2D2-959D-46F4-B359-4DB100E164A6}" srcOrd="0" destOrd="0" parTransId="{C5A13765-4122-4BFB-99F0-50B8A6C027C1}" sibTransId="{D8E2AE65-1586-456C-B413-6060E567F9F4}"/>
    <dgm:cxn modelId="{65DD6E9C-4328-4FD8-B7E2-7F0F222B46CC}" type="presOf" srcId="{80A87F45-529C-468B-BF57-39E9ADD6C1F7}" destId="{E48278E4-4E4D-4FD0-B0F9-7804F7E58117}" srcOrd="0" destOrd="0" presId="urn:microsoft.com/office/officeart/2005/8/layout/radial2"/>
    <dgm:cxn modelId="{C89864AB-8FEE-4860-A140-0EBA83EF3936}" type="presOf" srcId="{74A45040-5D9C-45D7-80C4-D399BA137F01}" destId="{7941FBB1-5E44-4F4F-A111-5306C48FCCE3}" srcOrd="0" destOrd="1" presId="urn:microsoft.com/office/officeart/2005/8/layout/radial2"/>
    <dgm:cxn modelId="{BE277B8E-9715-484E-874A-2524E16E2397}" type="presOf" srcId="{BE7BF856-4303-434B-BD03-219DD1D68004}" destId="{7941FBB1-5E44-4F4F-A111-5306C48FCCE3}" srcOrd="0" destOrd="0" presId="urn:microsoft.com/office/officeart/2005/8/layout/radial2"/>
    <dgm:cxn modelId="{08798A55-25B1-4AFE-96DB-1ED97EF66A33}" type="presOf" srcId="{4BAE46E0-5814-48B8-A416-6EA3F77D3AC2}" destId="{07181D4D-C10E-4729-B500-3CA48E55368B}" srcOrd="0" destOrd="0" presId="urn:microsoft.com/office/officeart/2005/8/layout/radial2"/>
    <dgm:cxn modelId="{733A9800-D050-4E66-B754-5F1376438099}" type="presOf" srcId="{2BA8033E-9CC5-41E8-BAD4-8CDCBF472816}" destId="{1BD5AC54-2F51-4293-870A-83C129B6F7A5}" srcOrd="0" destOrd="1" presId="urn:microsoft.com/office/officeart/2005/8/layout/radial2"/>
    <dgm:cxn modelId="{6808CCA4-A292-445A-9ACC-290351D3B4BE}" type="presOf" srcId="{B2197220-3BB8-4203-9BCA-C86C2A690F63}" destId="{73B1C7F1-F796-4152-B65A-F2FC0E70DF8C}" srcOrd="0" destOrd="0" presId="urn:microsoft.com/office/officeart/2005/8/layout/radial2"/>
    <dgm:cxn modelId="{A00CB071-A8BD-4B6E-9FCA-202A21AA849E}" srcId="{6EC70894-7A41-4318-8478-55E57DAB00D8}" destId="{74A45040-5D9C-45D7-80C4-D399BA137F01}" srcOrd="1" destOrd="0" parTransId="{2C2CEE21-10FB-4539-A3DB-9E11E53742ED}" sibTransId="{976D6286-2A1E-4079-8E82-4DAE7251ED04}"/>
    <dgm:cxn modelId="{0B05093E-4F30-47DF-A0CF-8D0229B60E19}" type="presParOf" srcId="{C710A527-B540-48D5-975D-F7FCF77D6BF4}" destId="{833D30B2-2F59-4216-8E63-4FBA6E58FC74}" srcOrd="0" destOrd="0" presId="urn:microsoft.com/office/officeart/2005/8/layout/radial2"/>
    <dgm:cxn modelId="{C22BB72D-346F-40C1-BA29-6FEE7A01F65B}" type="presParOf" srcId="{833D30B2-2F59-4216-8E63-4FBA6E58FC74}" destId="{06A6CD6E-330A-436D-AE95-D9C210A45A4B}" srcOrd="0" destOrd="0" presId="urn:microsoft.com/office/officeart/2005/8/layout/radial2"/>
    <dgm:cxn modelId="{87D27B5A-7E54-422D-9D85-873E7BB79CF6}" type="presParOf" srcId="{06A6CD6E-330A-436D-AE95-D9C210A45A4B}" destId="{67C939B8-2CE5-4F9C-B919-44400C143A2B}" srcOrd="0" destOrd="0" presId="urn:microsoft.com/office/officeart/2005/8/layout/radial2"/>
    <dgm:cxn modelId="{89A19DF4-4988-47FD-B266-37CE6796B64B}" type="presParOf" srcId="{06A6CD6E-330A-436D-AE95-D9C210A45A4B}" destId="{29DAF513-0E16-4E61-BC14-0FACD6B56D8D}" srcOrd="1" destOrd="0" presId="urn:microsoft.com/office/officeart/2005/8/layout/radial2"/>
    <dgm:cxn modelId="{09189D23-C34E-4661-B834-D690AC54655B}" type="presParOf" srcId="{833D30B2-2F59-4216-8E63-4FBA6E58FC74}" destId="{E48278E4-4E4D-4FD0-B0F9-7804F7E58117}" srcOrd="1" destOrd="0" presId="urn:microsoft.com/office/officeart/2005/8/layout/radial2"/>
    <dgm:cxn modelId="{02AE6C72-B0EA-4438-9F25-A844C38DE1D1}" type="presParOf" srcId="{833D30B2-2F59-4216-8E63-4FBA6E58FC74}" destId="{DD47E691-C9FB-4C24-A01C-02C85E7ABCEF}" srcOrd="2" destOrd="0" presId="urn:microsoft.com/office/officeart/2005/8/layout/radial2"/>
    <dgm:cxn modelId="{FC129291-BCEB-4AB8-AACA-DEBB27A11664}" type="presParOf" srcId="{DD47E691-C9FB-4C24-A01C-02C85E7ABCEF}" destId="{73B1C7F1-F796-4152-B65A-F2FC0E70DF8C}" srcOrd="0" destOrd="0" presId="urn:microsoft.com/office/officeart/2005/8/layout/radial2"/>
    <dgm:cxn modelId="{7095E2A8-AB82-4988-A4F2-1BD29EB09694}" type="presParOf" srcId="{DD47E691-C9FB-4C24-A01C-02C85E7ABCEF}" destId="{1BD5AC54-2F51-4293-870A-83C129B6F7A5}" srcOrd="1" destOrd="0" presId="urn:microsoft.com/office/officeart/2005/8/layout/radial2"/>
    <dgm:cxn modelId="{7A44D5B5-8AD7-4CC5-8133-3FE006CD8FCF}" type="presParOf" srcId="{833D30B2-2F59-4216-8E63-4FBA6E58FC74}" destId="{07181D4D-C10E-4729-B500-3CA48E55368B}" srcOrd="3" destOrd="0" presId="urn:microsoft.com/office/officeart/2005/8/layout/radial2"/>
    <dgm:cxn modelId="{A73C9E24-390D-4E68-9127-9AEDAAE2B59C}" type="presParOf" srcId="{833D30B2-2F59-4216-8E63-4FBA6E58FC74}" destId="{9CBA9595-9B07-47C0-A571-B593963FA352}" srcOrd="4" destOrd="0" presId="urn:microsoft.com/office/officeart/2005/8/layout/radial2"/>
    <dgm:cxn modelId="{118ED4FD-E58B-453C-BF57-3626138FE8FF}" type="presParOf" srcId="{9CBA9595-9B07-47C0-A571-B593963FA352}" destId="{BB10109B-AB96-4584-B1D9-018A8DC87ADD}" srcOrd="0" destOrd="0" presId="urn:microsoft.com/office/officeart/2005/8/layout/radial2"/>
    <dgm:cxn modelId="{BEC1BE19-D93F-457F-BF28-9B011D4EE460}" type="presParOf" srcId="{9CBA9595-9B07-47C0-A571-B593963FA352}" destId="{7941FBB1-5E44-4F4F-A111-5306C48FCCE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775BA1-1FE8-42F3-AD4A-B0D12FA1D00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B06BCDC1-DE99-4CDA-8DA7-AC07417F949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5B3E09-B251-45A5-A77A-2FFAF5A5ED2E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102082"/>
            <a:satOff val="-1464"/>
            <a:lumOff val="85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193C7770-B54E-4EA8-AF24-2548810C2B5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FE7D70-C727-4B85-AA85-DE2D96E83C0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204164"/>
            <a:satOff val="-2928"/>
            <a:lumOff val="170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1653BF8-FD8F-4B21-828B-86892200B8C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9509C8-1FDF-4173-A866-FC3D5CCA4C2C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B118CC1A-D40E-4B52-A5C2-66B840524C2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52514B-772B-412C-91B8-D4473D66F13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E86D16-5881-4E60-A930-AE5EB873F2A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EF55100-B26E-4BF3-9CD6-485504C2B7F8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AED6B729-4CC4-48BE-80BE-329B9FDB6A4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1E3CF00A-E62C-4D83-8EB1-EEB015BEA330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961F2D9-CD51-44A6-B2D5-F38DA2D3946C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FF197668-579B-4F74-8709-F51651E506B8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181D4D-C10E-4729-B500-3CA48E55368B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8278E4-4E4D-4FD0-B0F9-7804F7E58117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DAF513-0E16-4E61-BC14-0FACD6B56D8D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B1C7F1-F796-4152-B65A-F2FC0E70DF8C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1BD5AC54-2F51-4293-870A-83C129B6F7A5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BB10109B-AB96-4584-B1D9-018A8DC87ADD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7941FBB1-5E44-4F4F-A111-5306C48FCCE3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100000">
              <a:schemeClr val="bg1"/>
            </a:gs>
            <a:gs pos="62000">
              <a:schemeClr val="tx2">
                <a:lumMod val="40000"/>
                <a:lumOff val="60000"/>
              </a:schemeClr>
            </a:gs>
            <a:gs pos="0">
              <a:schemeClr val="accent1">
                <a:lumMod val="67000"/>
              </a:schemeClr>
            </a:gs>
            <a:gs pos="31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1">
                <a:lumMod val="5000"/>
                <a:lumOff val="95000"/>
              </a:schemeClr>
            </a:gs>
            <a:gs pos="88000">
              <a:schemeClr val="tx2"/>
            </a:gs>
            <a:gs pos="63000">
              <a:schemeClr val="tx2">
                <a:lumMod val="60000"/>
                <a:lumOff val="40000"/>
              </a:schemeClr>
            </a:gs>
            <a:gs pos="38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708920"/>
            <a:ext cx="4014765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9025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77925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122181"/>
              </p:ext>
            </p:extLst>
          </p:nvPr>
        </p:nvGraphicFramePr>
        <p:xfrm>
          <a:off x="457200" y="184482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2022-11-28T03:47:42Z</dcterms:modified>
</cp:coreProperties>
</file>