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7179B3-3ECD-4B2F-B530-3A956DF67ACA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B939911-ED6C-4D84-9BB8-452AC113568A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3004351-1CE3-4890-976A-FEB002CA6849}" type="parTrans" cxnId="{1BED56D4-B64E-42DC-8E2F-46ABF6DABC02}">
      <dgm:prSet/>
      <dgm:spPr/>
      <dgm:t>
        <a:bodyPr/>
        <a:lstStyle/>
        <a:p>
          <a:endParaRPr lang="zh-TW" altLang="en-US"/>
        </a:p>
      </dgm:t>
    </dgm:pt>
    <dgm:pt modelId="{AE4EBDAA-68CF-4CEF-801F-F451EA0A95B6}" type="sibTrans" cxnId="{1BED56D4-B64E-42DC-8E2F-46ABF6DABC02}">
      <dgm:prSet/>
      <dgm:spPr/>
      <dgm:t>
        <a:bodyPr/>
        <a:lstStyle/>
        <a:p>
          <a:endParaRPr lang="zh-TW" altLang="en-US"/>
        </a:p>
      </dgm:t>
    </dgm:pt>
    <dgm:pt modelId="{B5D507DD-BDBD-46BD-95BA-1CD8B0AF447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8C01E1C8-CEAF-4F5C-821D-2D59F560A446}" type="parTrans" cxnId="{62B6518C-1203-432F-9AC4-90263C773415}">
      <dgm:prSet/>
      <dgm:spPr/>
      <dgm:t>
        <a:bodyPr/>
        <a:lstStyle/>
        <a:p>
          <a:endParaRPr lang="zh-TW" altLang="en-US"/>
        </a:p>
      </dgm:t>
    </dgm:pt>
    <dgm:pt modelId="{9A9D6FC0-E6A8-4840-9ED9-389D408C815B}" type="sibTrans" cxnId="{62B6518C-1203-432F-9AC4-90263C773415}">
      <dgm:prSet/>
      <dgm:spPr/>
      <dgm:t>
        <a:bodyPr/>
        <a:lstStyle/>
        <a:p>
          <a:endParaRPr lang="zh-TW" altLang="en-US"/>
        </a:p>
      </dgm:t>
    </dgm:pt>
    <dgm:pt modelId="{9FF71617-13C1-413B-8476-92C403332AB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20FB84D-2CED-4B65-B842-50241FA0E431}" type="parTrans" cxnId="{41F5606E-E1CF-4585-BC89-5DE17F5A12C6}">
      <dgm:prSet/>
      <dgm:spPr/>
      <dgm:t>
        <a:bodyPr/>
        <a:lstStyle/>
        <a:p>
          <a:endParaRPr lang="zh-TW" altLang="en-US"/>
        </a:p>
      </dgm:t>
    </dgm:pt>
    <dgm:pt modelId="{420F2480-75E1-4BB7-9199-90E547AEA000}" type="sibTrans" cxnId="{41F5606E-E1CF-4585-BC89-5DE17F5A12C6}">
      <dgm:prSet/>
      <dgm:spPr/>
      <dgm:t>
        <a:bodyPr/>
        <a:lstStyle/>
        <a:p>
          <a:endParaRPr lang="zh-TW" altLang="en-US"/>
        </a:p>
      </dgm:t>
    </dgm:pt>
    <dgm:pt modelId="{28F5F134-D740-4607-836A-810E4B5CE83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A233DDD-DB01-4502-B567-D06D9357622D}" type="parTrans" cxnId="{3E72D084-8838-43F8-B821-5D5A98230CE7}">
      <dgm:prSet/>
      <dgm:spPr/>
      <dgm:t>
        <a:bodyPr/>
        <a:lstStyle/>
        <a:p>
          <a:endParaRPr lang="zh-TW" altLang="en-US"/>
        </a:p>
      </dgm:t>
    </dgm:pt>
    <dgm:pt modelId="{1205E17C-2E1D-47C5-A0AB-0C24329387B2}" type="sibTrans" cxnId="{3E72D084-8838-43F8-B821-5D5A98230CE7}">
      <dgm:prSet/>
      <dgm:spPr/>
      <dgm:t>
        <a:bodyPr/>
        <a:lstStyle/>
        <a:p>
          <a:endParaRPr lang="zh-TW" altLang="en-US"/>
        </a:p>
      </dgm:t>
    </dgm:pt>
    <dgm:pt modelId="{0CFBB1D6-9602-44EB-9A7A-D2D3AD6A7A37}" type="pres">
      <dgm:prSet presAssocID="{5E7179B3-3ECD-4B2F-B530-3A956DF67AC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A5950F7-7CFC-4144-9846-96C0FE1573D6}" type="pres">
      <dgm:prSet presAssocID="{5E7179B3-3ECD-4B2F-B530-3A956DF67ACA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24C69651-B198-4B89-9234-068C16108F46}" type="pres">
      <dgm:prSet presAssocID="{5E7179B3-3ECD-4B2F-B530-3A956DF67ACA}" presName="linComp" presStyleCnt="0"/>
      <dgm:spPr/>
      <dgm:t>
        <a:bodyPr/>
        <a:lstStyle/>
        <a:p>
          <a:endParaRPr lang="zh-TW" altLang="en-US"/>
        </a:p>
      </dgm:t>
    </dgm:pt>
    <dgm:pt modelId="{F36F3850-1423-480F-9131-2291C9211988}" type="pres">
      <dgm:prSet presAssocID="{0B939911-ED6C-4D84-9BB8-452AC113568A}" presName="compNode" presStyleCnt="0"/>
      <dgm:spPr/>
      <dgm:t>
        <a:bodyPr/>
        <a:lstStyle/>
        <a:p>
          <a:endParaRPr lang="zh-TW" altLang="en-US"/>
        </a:p>
      </dgm:t>
    </dgm:pt>
    <dgm:pt modelId="{3B39F77A-490D-4A23-AE82-60884352ED2E}" type="pres">
      <dgm:prSet presAssocID="{0B939911-ED6C-4D84-9BB8-452AC113568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6B6EC85-53AD-42CA-8F6A-F81D1C6362AE}" type="pres">
      <dgm:prSet presAssocID="{0B939911-ED6C-4D84-9BB8-452AC113568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6516DE-CC8D-482D-962E-41A11DD7DA89}" type="pres">
      <dgm:prSet presAssocID="{0B939911-ED6C-4D84-9BB8-452AC113568A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4922A179-15A8-4EC4-8EAA-A970FC2E2F06}" type="pres">
      <dgm:prSet presAssocID="{0B939911-ED6C-4D84-9BB8-452AC113568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7370D30-D8B5-4412-946E-D6AC2752A2A3}" type="pres">
      <dgm:prSet presAssocID="{AE4EBDAA-68CF-4CEF-801F-F451EA0A95B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4064DF5-9579-4089-8A5F-3E1780793B60}" type="pres">
      <dgm:prSet presAssocID="{B5D507DD-BDBD-46BD-95BA-1CD8B0AF447C}" presName="compNode" presStyleCnt="0"/>
      <dgm:spPr/>
      <dgm:t>
        <a:bodyPr/>
        <a:lstStyle/>
        <a:p>
          <a:endParaRPr lang="zh-TW" altLang="en-US"/>
        </a:p>
      </dgm:t>
    </dgm:pt>
    <dgm:pt modelId="{4AE781E1-009D-4FE8-878E-A2E0FE4A7C4A}" type="pres">
      <dgm:prSet presAssocID="{B5D507DD-BDBD-46BD-95BA-1CD8B0AF447C}" presName="bkgdShape" presStyleLbl="node1" presStyleIdx="1" presStyleCnt="4" custLinFactNeighborX="702" custLinFactNeighborY="2223"/>
      <dgm:spPr/>
      <dgm:t>
        <a:bodyPr/>
        <a:lstStyle/>
        <a:p>
          <a:endParaRPr lang="zh-TW" altLang="en-US"/>
        </a:p>
      </dgm:t>
    </dgm:pt>
    <dgm:pt modelId="{3932D4F2-C3EC-4FD8-8CA2-7BBD7A3883CB}" type="pres">
      <dgm:prSet presAssocID="{B5D507DD-BDBD-46BD-95BA-1CD8B0AF447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5F4512-5E2F-4CB4-966C-1F37220A103C}" type="pres">
      <dgm:prSet presAssocID="{B5D507DD-BDBD-46BD-95BA-1CD8B0AF447C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886934C3-C1ED-42EF-B3C1-E18F465074D2}" type="pres">
      <dgm:prSet presAssocID="{B5D507DD-BDBD-46BD-95BA-1CD8B0AF447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B62A856-3F9E-4B34-AE33-46B708A5530F}" type="pres">
      <dgm:prSet presAssocID="{9A9D6FC0-E6A8-4840-9ED9-389D408C815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C3CCB3D-2DA7-4D1D-BCF8-BDB633D2A7F0}" type="pres">
      <dgm:prSet presAssocID="{9FF71617-13C1-413B-8476-92C403332AB1}" presName="compNode" presStyleCnt="0"/>
      <dgm:spPr/>
      <dgm:t>
        <a:bodyPr/>
        <a:lstStyle/>
        <a:p>
          <a:endParaRPr lang="zh-TW" altLang="en-US"/>
        </a:p>
      </dgm:t>
    </dgm:pt>
    <dgm:pt modelId="{53D975D4-7944-4A42-8121-BE47789F1D32}" type="pres">
      <dgm:prSet presAssocID="{9FF71617-13C1-413B-8476-92C403332AB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A1D9FDE-6FE5-46A1-B3E9-529D4D4657AC}" type="pres">
      <dgm:prSet presAssocID="{9FF71617-13C1-413B-8476-92C403332AB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052377-45AB-40A1-98C5-690E2A34ADFD}" type="pres">
      <dgm:prSet presAssocID="{9FF71617-13C1-413B-8476-92C403332AB1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644BDF86-001D-4581-9D9E-F6065AB43312}" type="pres">
      <dgm:prSet presAssocID="{9FF71617-13C1-413B-8476-92C403332AB1}" presName="imagNode" presStyleLbl="fgImgPlace1" presStyleIdx="2" presStyleCnt="4" custLinFactNeighborX="-4390" custLinFactNeighborY="-178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6ADE3A6-CD51-4D9D-BFB1-7AD4E50CA071}" type="pres">
      <dgm:prSet presAssocID="{420F2480-75E1-4BB7-9199-90E547AEA00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0973EB2-8BD5-4470-8A0E-454A2102F9FF}" type="pres">
      <dgm:prSet presAssocID="{28F5F134-D740-4607-836A-810E4B5CE834}" presName="compNode" presStyleCnt="0"/>
      <dgm:spPr/>
      <dgm:t>
        <a:bodyPr/>
        <a:lstStyle/>
        <a:p>
          <a:endParaRPr lang="zh-TW" altLang="en-US"/>
        </a:p>
      </dgm:t>
    </dgm:pt>
    <dgm:pt modelId="{628AD0B6-D2A7-4716-8577-C39BCB31CCDF}" type="pres">
      <dgm:prSet presAssocID="{28F5F134-D740-4607-836A-810E4B5CE83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8A955BF-6CB6-4091-A34A-34C76BED4D1E}" type="pres">
      <dgm:prSet presAssocID="{28F5F134-D740-4607-836A-810E4B5CE83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FBEEEE-D4F5-4B56-B0CE-D605EC152CD8}" type="pres">
      <dgm:prSet presAssocID="{28F5F134-D740-4607-836A-810E4B5CE834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14291058-CCBA-4347-9A01-72A77808E225}" type="pres">
      <dgm:prSet presAssocID="{28F5F134-D740-4607-836A-810E4B5CE83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5ADC9AA-F4D0-4EAB-96AE-75394788A335}" type="presOf" srcId="{0B939911-ED6C-4D84-9BB8-452AC113568A}" destId="{3B39F77A-490D-4A23-AE82-60884352ED2E}" srcOrd="0" destOrd="0" presId="urn:microsoft.com/office/officeart/2005/8/layout/hList7"/>
    <dgm:cxn modelId="{1C370F29-19FF-4CF5-A36C-16F92DB9376B}" type="presOf" srcId="{9A9D6FC0-E6A8-4840-9ED9-389D408C815B}" destId="{BB62A856-3F9E-4B34-AE33-46B708A5530F}" srcOrd="0" destOrd="0" presId="urn:microsoft.com/office/officeart/2005/8/layout/hList7"/>
    <dgm:cxn modelId="{62B6518C-1203-432F-9AC4-90263C773415}" srcId="{5E7179B3-3ECD-4B2F-B530-3A956DF67ACA}" destId="{B5D507DD-BDBD-46BD-95BA-1CD8B0AF447C}" srcOrd="1" destOrd="0" parTransId="{8C01E1C8-CEAF-4F5C-821D-2D59F560A446}" sibTransId="{9A9D6FC0-E6A8-4840-9ED9-389D408C815B}"/>
    <dgm:cxn modelId="{4D3B440D-EA8D-440F-B1B0-8DD2D193C36B}" type="presOf" srcId="{28F5F134-D740-4607-836A-810E4B5CE834}" destId="{88A955BF-6CB6-4091-A34A-34C76BED4D1E}" srcOrd="1" destOrd="0" presId="urn:microsoft.com/office/officeart/2005/8/layout/hList7"/>
    <dgm:cxn modelId="{C8BCD908-1E46-4DC9-A354-B0ED50CED06C}" type="presOf" srcId="{420F2480-75E1-4BB7-9199-90E547AEA000}" destId="{86ADE3A6-CD51-4D9D-BFB1-7AD4E50CA071}" srcOrd="0" destOrd="0" presId="urn:microsoft.com/office/officeart/2005/8/layout/hList7"/>
    <dgm:cxn modelId="{3C1084B6-ECE3-4D51-97B7-9C29D57F5101}" type="presOf" srcId="{B5D507DD-BDBD-46BD-95BA-1CD8B0AF447C}" destId="{3932D4F2-C3EC-4FD8-8CA2-7BBD7A3883CB}" srcOrd="1" destOrd="0" presId="urn:microsoft.com/office/officeart/2005/8/layout/hList7"/>
    <dgm:cxn modelId="{3E72D084-8838-43F8-B821-5D5A98230CE7}" srcId="{5E7179B3-3ECD-4B2F-B530-3A956DF67ACA}" destId="{28F5F134-D740-4607-836A-810E4B5CE834}" srcOrd="3" destOrd="0" parTransId="{6A233DDD-DB01-4502-B567-D06D9357622D}" sibTransId="{1205E17C-2E1D-47C5-A0AB-0C24329387B2}"/>
    <dgm:cxn modelId="{CF672864-9D9E-4D35-8D70-1FA2A6A73742}" type="presOf" srcId="{B5D507DD-BDBD-46BD-95BA-1CD8B0AF447C}" destId="{4AE781E1-009D-4FE8-878E-A2E0FE4A7C4A}" srcOrd="0" destOrd="0" presId="urn:microsoft.com/office/officeart/2005/8/layout/hList7"/>
    <dgm:cxn modelId="{DDF1EF93-D953-4653-814C-8AF5E3177AD0}" type="presOf" srcId="{9FF71617-13C1-413B-8476-92C403332AB1}" destId="{EA1D9FDE-6FE5-46A1-B3E9-529D4D4657AC}" srcOrd="1" destOrd="0" presId="urn:microsoft.com/office/officeart/2005/8/layout/hList7"/>
    <dgm:cxn modelId="{93786DD4-44C0-4E3D-AE20-4742F87DFDC8}" type="presOf" srcId="{9FF71617-13C1-413B-8476-92C403332AB1}" destId="{53D975D4-7944-4A42-8121-BE47789F1D32}" srcOrd="0" destOrd="0" presId="urn:microsoft.com/office/officeart/2005/8/layout/hList7"/>
    <dgm:cxn modelId="{41F5606E-E1CF-4585-BC89-5DE17F5A12C6}" srcId="{5E7179B3-3ECD-4B2F-B530-3A956DF67ACA}" destId="{9FF71617-13C1-413B-8476-92C403332AB1}" srcOrd="2" destOrd="0" parTransId="{820FB84D-2CED-4B65-B842-50241FA0E431}" sibTransId="{420F2480-75E1-4BB7-9199-90E547AEA000}"/>
    <dgm:cxn modelId="{D63931C6-7BFC-4AB1-881D-84A8D7FB0137}" type="presOf" srcId="{0B939911-ED6C-4D84-9BB8-452AC113568A}" destId="{B6B6EC85-53AD-42CA-8F6A-F81D1C6362AE}" srcOrd="1" destOrd="0" presId="urn:microsoft.com/office/officeart/2005/8/layout/hList7"/>
    <dgm:cxn modelId="{C503F61D-FFF4-4E9E-A971-534A7327027D}" type="presOf" srcId="{5E7179B3-3ECD-4B2F-B530-3A956DF67ACA}" destId="{0CFBB1D6-9602-44EB-9A7A-D2D3AD6A7A37}" srcOrd="0" destOrd="0" presId="urn:microsoft.com/office/officeart/2005/8/layout/hList7"/>
    <dgm:cxn modelId="{CE2D20EE-2C5E-45B7-8A5E-8E5A21DA07DD}" type="presOf" srcId="{28F5F134-D740-4607-836A-810E4B5CE834}" destId="{628AD0B6-D2A7-4716-8577-C39BCB31CCDF}" srcOrd="0" destOrd="0" presId="urn:microsoft.com/office/officeart/2005/8/layout/hList7"/>
    <dgm:cxn modelId="{51C30025-5F37-4361-900E-9C196DCAEEE4}" type="presOf" srcId="{AE4EBDAA-68CF-4CEF-801F-F451EA0A95B6}" destId="{D7370D30-D8B5-4412-946E-D6AC2752A2A3}" srcOrd="0" destOrd="0" presId="urn:microsoft.com/office/officeart/2005/8/layout/hList7"/>
    <dgm:cxn modelId="{1BED56D4-B64E-42DC-8E2F-46ABF6DABC02}" srcId="{5E7179B3-3ECD-4B2F-B530-3A956DF67ACA}" destId="{0B939911-ED6C-4D84-9BB8-452AC113568A}" srcOrd="0" destOrd="0" parTransId="{C3004351-1CE3-4890-976A-FEB002CA6849}" sibTransId="{AE4EBDAA-68CF-4CEF-801F-F451EA0A95B6}"/>
    <dgm:cxn modelId="{8A350165-1EB4-44E8-BF05-7607B33B850E}" type="presParOf" srcId="{0CFBB1D6-9602-44EB-9A7A-D2D3AD6A7A37}" destId="{1A5950F7-7CFC-4144-9846-96C0FE1573D6}" srcOrd="0" destOrd="0" presId="urn:microsoft.com/office/officeart/2005/8/layout/hList7"/>
    <dgm:cxn modelId="{3A4343FA-427E-4C2D-B62D-FD99B4E042A3}" type="presParOf" srcId="{0CFBB1D6-9602-44EB-9A7A-D2D3AD6A7A37}" destId="{24C69651-B198-4B89-9234-068C16108F46}" srcOrd="1" destOrd="0" presId="urn:microsoft.com/office/officeart/2005/8/layout/hList7"/>
    <dgm:cxn modelId="{1A0B238D-3D70-475E-AE79-A79E3FA8F552}" type="presParOf" srcId="{24C69651-B198-4B89-9234-068C16108F46}" destId="{F36F3850-1423-480F-9131-2291C9211988}" srcOrd="0" destOrd="0" presId="urn:microsoft.com/office/officeart/2005/8/layout/hList7"/>
    <dgm:cxn modelId="{55E38093-F816-478B-A9F7-C729CF33DBAB}" type="presParOf" srcId="{F36F3850-1423-480F-9131-2291C9211988}" destId="{3B39F77A-490D-4A23-AE82-60884352ED2E}" srcOrd="0" destOrd="0" presId="urn:microsoft.com/office/officeart/2005/8/layout/hList7"/>
    <dgm:cxn modelId="{76799B09-2D63-4C2B-BD12-E8868E7D7E7E}" type="presParOf" srcId="{F36F3850-1423-480F-9131-2291C9211988}" destId="{B6B6EC85-53AD-42CA-8F6A-F81D1C6362AE}" srcOrd="1" destOrd="0" presId="urn:microsoft.com/office/officeart/2005/8/layout/hList7"/>
    <dgm:cxn modelId="{17550EBF-C6E2-46F5-B2ED-17CD9C438338}" type="presParOf" srcId="{F36F3850-1423-480F-9131-2291C9211988}" destId="{4D6516DE-CC8D-482D-962E-41A11DD7DA89}" srcOrd="2" destOrd="0" presId="urn:microsoft.com/office/officeart/2005/8/layout/hList7"/>
    <dgm:cxn modelId="{090B5773-0220-4A2C-B832-8850EAB2DF77}" type="presParOf" srcId="{F36F3850-1423-480F-9131-2291C9211988}" destId="{4922A179-15A8-4EC4-8EAA-A970FC2E2F06}" srcOrd="3" destOrd="0" presId="urn:microsoft.com/office/officeart/2005/8/layout/hList7"/>
    <dgm:cxn modelId="{E5B53EE5-2E3A-49F4-BB81-C6AAE58CA78A}" type="presParOf" srcId="{24C69651-B198-4B89-9234-068C16108F46}" destId="{D7370D30-D8B5-4412-946E-D6AC2752A2A3}" srcOrd="1" destOrd="0" presId="urn:microsoft.com/office/officeart/2005/8/layout/hList7"/>
    <dgm:cxn modelId="{1246ED9A-6F99-436A-B92C-17C6C9FF3A5A}" type="presParOf" srcId="{24C69651-B198-4B89-9234-068C16108F46}" destId="{14064DF5-9579-4089-8A5F-3E1780793B60}" srcOrd="2" destOrd="0" presId="urn:microsoft.com/office/officeart/2005/8/layout/hList7"/>
    <dgm:cxn modelId="{876E0FAF-2BFC-4092-9938-FBE32F2F4E64}" type="presParOf" srcId="{14064DF5-9579-4089-8A5F-3E1780793B60}" destId="{4AE781E1-009D-4FE8-878E-A2E0FE4A7C4A}" srcOrd="0" destOrd="0" presId="urn:microsoft.com/office/officeart/2005/8/layout/hList7"/>
    <dgm:cxn modelId="{5D4ECCF9-3415-477C-BA42-17FE90EF807A}" type="presParOf" srcId="{14064DF5-9579-4089-8A5F-3E1780793B60}" destId="{3932D4F2-C3EC-4FD8-8CA2-7BBD7A3883CB}" srcOrd="1" destOrd="0" presId="urn:microsoft.com/office/officeart/2005/8/layout/hList7"/>
    <dgm:cxn modelId="{043E46E7-345C-4688-A572-9649CEA70CF4}" type="presParOf" srcId="{14064DF5-9579-4089-8A5F-3E1780793B60}" destId="{CA5F4512-5E2F-4CB4-966C-1F37220A103C}" srcOrd="2" destOrd="0" presId="urn:microsoft.com/office/officeart/2005/8/layout/hList7"/>
    <dgm:cxn modelId="{B421EECF-237E-4E52-8600-13C647EF4ECF}" type="presParOf" srcId="{14064DF5-9579-4089-8A5F-3E1780793B60}" destId="{886934C3-C1ED-42EF-B3C1-E18F465074D2}" srcOrd="3" destOrd="0" presId="urn:microsoft.com/office/officeart/2005/8/layout/hList7"/>
    <dgm:cxn modelId="{FD58253D-C83C-4B2D-A926-8FB91E7DF4A2}" type="presParOf" srcId="{24C69651-B198-4B89-9234-068C16108F46}" destId="{BB62A856-3F9E-4B34-AE33-46B708A5530F}" srcOrd="3" destOrd="0" presId="urn:microsoft.com/office/officeart/2005/8/layout/hList7"/>
    <dgm:cxn modelId="{C76C5299-8C72-4A80-BD4F-CC7852A209CD}" type="presParOf" srcId="{24C69651-B198-4B89-9234-068C16108F46}" destId="{AC3CCB3D-2DA7-4D1D-BCF8-BDB633D2A7F0}" srcOrd="4" destOrd="0" presId="urn:microsoft.com/office/officeart/2005/8/layout/hList7"/>
    <dgm:cxn modelId="{121EC23A-7A8F-4BF2-A23E-DCE9B7483E84}" type="presParOf" srcId="{AC3CCB3D-2DA7-4D1D-BCF8-BDB633D2A7F0}" destId="{53D975D4-7944-4A42-8121-BE47789F1D32}" srcOrd="0" destOrd="0" presId="urn:microsoft.com/office/officeart/2005/8/layout/hList7"/>
    <dgm:cxn modelId="{FC73F658-8DC5-4198-9547-B01E95A38698}" type="presParOf" srcId="{AC3CCB3D-2DA7-4D1D-BCF8-BDB633D2A7F0}" destId="{EA1D9FDE-6FE5-46A1-B3E9-529D4D4657AC}" srcOrd="1" destOrd="0" presId="urn:microsoft.com/office/officeart/2005/8/layout/hList7"/>
    <dgm:cxn modelId="{CF6D192E-0F7F-47D6-B772-0514C9331BD5}" type="presParOf" srcId="{AC3CCB3D-2DA7-4D1D-BCF8-BDB633D2A7F0}" destId="{83052377-45AB-40A1-98C5-690E2A34ADFD}" srcOrd="2" destOrd="0" presId="urn:microsoft.com/office/officeart/2005/8/layout/hList7"/>
    <dgm:cxn modelId="{E9DADE95-6310-4EE5-91B1-EF8BA50102DD}" type="presParOf" srcId="{AC3CCB3D-2DA7-4D1D-BCF8-BDB633D2A7F0}" destId="{644BDF86-001D-4581-9D9E-F6065AB43312}" srcOrd="3" destOrd="0" presId="urn:microsoft.com/office/officeart/2005/8/layout/hList7"/>
    <dgm:cxn modelId="{603BE11F-1C38-4C4A-847A-281E9357704B}" type="presParOf" srcId="{24C69651-B198-4B89-9234-068C16108F46}" destId="{86ADE3A6-CD51-4D9D-BFB1-7AD4E50CA071}" srcOrd="5" destOrd="0" presId="urn:microsoft.com/office/officeart/2005/8/layout/hList7"/>
    <dgm:cxn modelId="{9627A6DC-9A26-463E-80BE-E6E99BC86B0C}" type="presParOf" srcId="{24C69651-B198-4B89-9234-068C16108F46}" destId="{70973EB2-8BD5-4470-8A0E-454A2102F9FF}" srcOrd="6" destOrd="0" presId="urn:microsoft.com/office/officeart/2005/8/layout/hList7"/>
    <dgm:cxn modelId="{1C38DD28-6CD9-4ED0-995A-5CD75109F1A2}" type="presParOf" srcId="{70973EB2-8BD5-4470-8A0E-454A2102F9FF}" destId="{628AD0B6-D2A7-4716-8577-C39BCB31CCDF}" srcOrd="0" destOrd="0" presId="urn:microsoft.com/office/officeart/2005/8/layout/hList7"/>
    <dgm:cxn modelId="{14AE6D28-ED54-465B-A9CD-252181C15B0A}" type="presParOf" srcId="{70973EB2-8BD5-4470-8A0E-454A2102F9FF}" destId="{88A955BF-6CB6-4091-A34A-34C76BED4D1E}" srcOrd="1" destOrd="0" presId="urn:microsoft.com/office/officeart/2005/8/layout/hList7"/>
    <dgm:cxn modelId="{7635F09D-A906-4301-B322-0A92D2F72667}" type="presParOf" srcId="{70973EB2-8BD5-4470-8A0E-454A2102F9FF}" destId="{DAFBEEEE-D4F5-4B56-B0CE-D605EC152CD8}" srcOrd="2" destOrd="0" presId="urn:microsoft.com/office/officeart/2005/8/layout/hList7"/>
    <dgm:cxn modelId="{202A9541-1804-4BC3-898F-9B7D674BCA39}" type="presParOf" srcId="{70973EB2-8BD5-4470-8A0E-454A2102F9FF}" destId="{14291058-CCBA-4347-9A01-72A77808E22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E5A426-7678-4446-AF9B-8AFD2BAE6190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09E4603-325D-49DC-9530-29DEF139381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6ADDB524-9D80-4E09-8340-34FC3B756303}" type="parTrans" cxnId="{1AB1ACEE-8E60-4DF1-98A7-70DE3F5C1A1A}">
      <dgm:prSet/>
      <dgm:spPr/>
      <dgm:t>
        <a:bodyPr/>
        <a:lstStyle/>
        <a:p>
          <a:endParaRPr lang="zh-TW" altLang="en-US"/>
        </a:p>
      </dgm:t>
    </dgm:pt>
    <dgm:pt modelId="{F7EB64E4-6DD9-4716-BF2E-E995FB723F2E}" type="sibTrans" cxnId="{1AB1ACEE-8E60-4DF1-98A7-70DE3F5C1A1A}">
      <dgm:prSet/>
      <dgm:spPr/>
      <dgm:t>
        <a:bodyPr/>
        <a:lstStyle/>
        <a:p>
          <a:endParaRPr lang="zh-TW" altLang="en-US"/>
        </a:p>
      </dgm:t>
    </dgm:pt>
    <dgm:pt modelId="{1AA2BAE2-9716-4CFF-8E19-0070C9D8E667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9E79ED8A-CF96-40E1-AC98-BC445B4DD305}" type="parTrans" cxnId="{3B9DBB2F-B607-4E30-B932-DD3C3CDB3D28}">
      <dgm:prSet/>
      <dgm:spPr/>
      <dgm:t>
        <a:bodyPr/>
        <a:lstStyle/>
        <a:p>
          <a:endParaRPr lang="zh-TW" altLang="en-US"/>
        </a:p>
      </dgm:t>
    </dgm:pt>
    <dgm:pt modelId="{B1307208-472D-4783-9787-D9372C4F4971}" type="sibTrans" cxnId="{3B9DBB2F-B607-4E30-B932-DD3C3CDB3D28}">
      <dgm:prSet/>
      <dgm:spPr/>
      <dgm:t>
        <a:bodyPr/>
        <a:lstStyle/>
        <a:p>
          <a:endParaRPr lang="zh-TW" altLang="en-US"/>
        </a:p>
      </dgm:t>
    </dgm:pt>
    <dgm:pt modelId="{CA71637C-89A5-418F-BB2E-4C414E831A79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50364A62-8C4A-475D-B331-E395169206FF}" type="parTrans" cxnId="{8D018319-233E-4F84-AFDC-5BDB5C569319}">
      <dgm:prSet/>
      <dgm:spPr/>
      <dgm:t>
        <a:bodyPr/>
        <a:lstStyle/>
        <a:p>
          <a:endParaRPr lang="zh-TW" altLang="en-US"/>
        </a:p>
      </dgm:t>
    </dgm:pt>
    <dgm:pt modelId="{8D4BCD9A-AF4D-4C63-81B0-76FFA8BE394F}" type="sibTrans" cxnId="{8D018319-233E-4F84-AFDC-5BDB5C569319}">
      <dgm:prSet/>
      <dgm:spPr/>
      <dgm:t>
        <a:bodyPr/>
        <a:lstStyle/>
        <a:p>
          <a:endParaRPr lang="zh-TW" altLang="en-US"/>
        </a:p>
      </dgm:t>
    </dgm:pt>
    <dgm:pt modelId="{1EB64E3B-D872-4B81-A110-E0F557D64FB3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0A2D8D46-BA7D-4756-806C-7832CC69F3DB}" type="parTrans" cxnId="{B71054F0-78D1-44BF-A353-04D69F96D4A3}">
      <dgm:prSet/>
      <dgm:spPr/>
      <dgm:t>
        <a:bodyPr/>
        <a:lstStyle/>
        <a:p>
          <a:endParaRPr lang="zh-TW" altLang="en-US"/>
        </a:p>
      </dgm:t>
    </dgm:pt>
    <dgm:pt modelId="{FA4943B7-DF95-4776-A4DC-01468E467C4A}" type="sibTrans" cxnId="{B71054F0-78D1-44BF-A353-04D69F96D4A3}">
      <dgm:prSet/>
      <dgm:spPr/>
      <dgm:t>
        <a:bodyPr/>
        <a:lstStyle/>
        <a:p>
          <a:endParaRPr lang="zh-TW" altLang="en-US"/>
        </a:p>
      </dgm:t>
    </dgm:pt>
    <dgm:pt modelId="{F01D941F-1D1E-4B3C-8092-B5DA670C27C4}" type="pres">
      <dgm:prSet presAssocID="{04E5A426-7678-4446-AF9B-8AFD2BAE6190}" presName="rootNode" presStyleCnt="0">
        <dgm:presLayoutVars>
          <dgm:chMax/>
          <dgm:chPref/>
          <dgm:dir/>
          <dgm:animLvl val="lvl"/>
        </dgm:presLayoutVars>
      </dgm:prSet>
      <dgm:spPr/>
    </dgm:pt>
    <dgm:pt modelId="{919D17C9-4F5A-4756-ABC4-0E76D8FB8E54}" type="pres">
      <dgm:prSet presAssocID="{109E4603-325D-49DC-9530-29DEF1393811}" presName="composite" presStyleCnt="0"/>
      <dgm:spPr/>
    </dgm:pt>
    <dgm:pt modelId="{AA82C872-B6AA-497D-B8FB-E35698CDA03E}" type="pres">
      <dgm:prSet presAssocID="{109E4603-325D-49DC-9530-29DEF139381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FFCF04A-CB14-42C0-BB12-1CC902945B98}" type="pres">
      <dgm:prSet presAssocID="{109E4603-325D-49DC-9530-29DEF139381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CC29188-68B5-4A70-983B-5A8313BB7357}" type="pres">
      <dgm:prSet presAssocID="{109E4603-325D-49DC-9530-29DEF139381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5806B2A2-0BAD-4FFC-94C3-009E66860D8A}" type="pres">
      <dgm:prSet presAssocID="{F7EB64E4-6DD9-4716-BF2E-E995FB723F2E}" presName="sibTrans" presStyleCnt="0"/>
      <dgm:spPr/>
    </dgm:pt>
    <dgm:pt modelId="{F66CBD7D-B065-48FD-81DA-E1431B61DE26}" type="pres">
      <dgm:prSet presAssocID="{CA71637C-89A5-418F-BB2E-4C414E831A79}" presName="composite" presStyleCnt="0"/>
      <dgm:spPr/>
    </dgm:pt>
    <dgm:pt modelId="{EF2EF9DD-7C56-447F-9CAC-62A8B997AA2D}" type="pres">
      <dgm:prSet presAssocID="{CA71637C-89A5-418F-BB2E-4C414E831A7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CB76F3-9F5D-42BB-A323-8D4E1CD46019}" type="pres">
      <dgm:prSet presAssocID="{CA71637C-89A5-418F-BB2E-4C414E831A7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57DC109-3ED0-4CE3-8ADA-C61A1DC726E8}" type="pres">
      <dgm:prSet presAssocID="{CA71637C-89A5-418F-BB2E-4C414E831A7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D018319-233E-4F84-AFDC-5BDB5C569319}" srcId="{04E5A426-7678-4446-AF9B-8AFD2BAE6190}" destId="{CA71637C-89A5-418F-BB2E-4C414E831A79}" srcOrd="1" destOrd="0" parTransId="{50364A62-8C4A-475D-B331-E395169206FF}" sibTransId="{8D4BCD9A-AF4D-4C63-81B0-76FFA8BE394F}"/>
    <dgm:cxn modelId="{70889138-1AB2-4713-9AFF-D0A877C5B1DE}" type="presOf" srcId="{1AA2BAE2-9716-4CFF-8E19-0070C9D8E667}" destId="{DCC29188-68B5-4A70-983B-5A8313BB7357}" srcOrd="0" destOrd="0" presId="urn:microsoft.com/office/officeart/2008/layout/TitledPictureBlocks"/>
    <dgm:cxn modelId="{3A3C4F25-D3CD-4A0D-A532-40CF78427857}" type="presOf" srcId="{04E5A426-7678-4446-AF9B-8AFD2BAE6190}" destId="{F01D941F-1D1E-4B3C-8092-B5DA670C27C4}" srcOrd="0" destOrd="0" presId="urn:microsoft.com/office/officeart/2008/layout/TitledPictureBlocks"/>
    <dgm:cxn modelId="{840D8B86-6853-48CE-A6CB-5DC83AD7ED1A}" type="presOf" srcId="{CA71637C-89A5-418F-BB2E-4C414E831A79}" destId="{EF2EF9DD-7C56-447F-9CAC-62A8B997AA2D}" srcOrd="0" destOrd="0" presId="urn:microsoft.com/office/officeart/2008/layout/TitledPictureBlocks"/>
    <dgm:cxn modelId="{E12ADA53-50C3-4C63-88C9-537B553596B3}" type="presOf" srcId="{109E4603-325D-49DC-9530-29DEF1393811}" destId="{AA82C872-B6AA-497D-B8FB-E35698CDA03E}" srcOrd="0" destOrd="0" presId="urn:microsoft.com/office/officeart/2008/layout/TitledPictureBlocks"/>
    <dgm:cxn modelId="{EF546C50-E468-4D56-BFB9-84D43B783273}" type="presOf" srcId="{1EB64E3B-D872-4B81-A110-E0F557D64FB3}" destId="{257DC109-3ED0-4CE3-8ADA-C61A1DC726E8}" srcOrd="0" destOrd="0" presId="urn:microsoft.com/office/officeart/2008/layout/TitledPictureBlocks"/>
    <dgm:cxn modelId="{1AB1ACEE-8E60-4DF1-98A7-70DE3F5C1A1A}" srcId="{04E5A426-7678-4446-AF9B-8AFD2BAE6190}" destId="{109E4603-325D-49DC-9530-29DEF1393811}" srcOrd="0" destOrd="0" parTransId="{6ADDB524-9D80-4E09-8340-34FC3B756303}" sibTransId="{F7EB64E4-6DD9-4716-BF2E-E995FB723F2E}"/>
    <dgm:cxn modelId="{3B9DBB2F-B607-4E30-B932-DD3C3CDB3D28}" srcId="{109E4603-325D-49DC-9530-29DEF1393811}" destId="{1AA2BAE2-9716-4CFF-8E19-0070C9D8E667}" srcOrd="0" destOrd="0" parTransId="{9E79ED8A-CF96-40E1-AC98-BC445B4DD305}" sibTransId="{B1307208-472D-4783-9787-D9372C4F4971}"/>
    <dgm:cxn modelId="{B71054F0-78D1-44BF-A353-04D69F96D4A3}" srcId="{CA71637C-89A5-418F-BB2E-4C414E831A79}" destId="{1EB64E3B-D872-4B81-A110-E0F557D64FB3}" srcOrd="0" destOrd="0" parTransId="{0A2D8D46-BA7D-4756-806C-7832CC69F3DB}" sibTransId="{FA4943B7-DF95-4776-A4DC-01468E467C4A}"/>
    <dgm:cxn modelId="{253136B3-938D-4AC0-BB78-6F8B50041D99}" type="presParOf" srcId="{F01D941F-1D1E-4B3C-8092-B5DA670C27C4}" destId="{919D17C9-4F5A-4756-ABC4-0E76D8FB8E54}" srcOrd="0" destOrd="0" presId="urn:microsoft.com/office/officeart/2008/layout/TitledPictureBlocks"/>
    <dgm:cxn modelId="{0361C7DF-75E9-4CFF-9874-F375CB869277}" type="presParOf" srcId="{919D17C9-4F5A-4756-ABC4-0E76D8FB8E54}" destId="{AA82C872-B6AA-497D-B8FB-E35698CDA03E}" srcOrd="0" destOrd="0" presId="urn:microsoft.com/office/officeart/2008/layout/TitledPictureBlocks"/>
    <dgm:cxn modelId="{3F49BAF1-2B6D-4BED-B9C8-26EE231A471E}" type="presParOf" srcId="{919D17C9-4F5A-4756-ABC4-0E76D8FB8E54}" destId="{6FFCF04A-CB14-42C0-BB12-1CC902945B98}" srcOrd="1" destOrd="0" presId="urn:microsoft.com/office/officeart/2008/layout/TitledPictureBlocks"/>
    <dgm:cxn modelId="{13D70D10-984F-40B3-82CC-9FC7FD0EDC5B}" type="presParOf" srcId="{919D17C9-4F5A-4756-ABC4-0E76D8FB8E54}" destId="{DCC29188-68B5-4A70-983B-5A8313BB7357}" srcOrd="2" destOrd="0" presId="urn:microsoft.com/office/officeart/2008/layout/TitledPictureBlocks"/>
    <dgm:cxn modelId="{509204B7-D395-438E-B88B-A996AF4B0A54}" type="presParOf" srcId="{F01D941F-1D1E-4B3C-8092-B5DA670C27C4}" destId="{5806B2A2-0BAD-4FFC-94C3-009E66860D8A}" srcOrd="1" destOrd="0" presId="urn:microsoft.com/office/officeart/2008/layout/TitledPictureBlocks"/>
    <dgm:cxn modelId="{450C490F-D096-4D7F-AB40-A5FFDCE8366A}" type="presParOf" srcId="{F01D941F-1D1E-4B3C-8092-B5DA670C27C4}" destId="{F66CBD7D-B065-48FD-81DA-E1431B61DE26}" srcOrd="2" destOrd="0" presId="urn:microsoft.com/office/officeart/2008/layout/TitledPictureBlocks"/>
    <dgm:cxn modelId="{FB8642D4-0007-43E0-A471-8F7AE1178FA5}" type="presParOf" srcId="{F66CBD7D-B065-48FD-81DA-E1431B61DE26}" destId="{EF2EF9DD-7C56-447F-9CAC-62A8B997AA2D}" srcOrd="0" destOrd="0" presId="urn:microsoft.com/office/officeart/2008/layout/TitledPictureBlocks"/>
    <dgm:cxn modelId="{64DD2E19-E126-4332-86A1-54938F0F16CA}" type="presParOf" srcId="{F66CBD7D-B065-48FD-81DA-E1431B61DE26}" destId="{E0CB76F3-9F5D-42BB-A323-8D4E1CD46019}" srcOrd="1" destOrd="0" presId="urn:microsoft.com/office/officeart/2008/layout/TitledPictureBlocks"/>
    <dgm:cxn modelId="{5242F070-47C3-4CE9-91D1-7CE55B8B8135}" type="presParOf" srcId="{F66CBD7D-B065-48FD-81DA-E1431B61DE26}" destId="{257DC109-3ED0-4CE3-8ADA-C61A1DC726E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2B92EF-8887-4496-89D1-B3BBBCBF55B3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37576B7-9D86-4BAE-B418-0CB057482870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4B9BD04A-EEBE-487E-8D1D-3D7A7742AEBF}" type="parTrans" cxnId="{B1B9A2D1-C601-4315-BB4C-BF06839254E2}">
      <dgm:prSet/>
      <dgm:spPr/>
      <dgm:t>
        <a:bodyPr/>
        <a:lstStyle/>
        <a:p>
          <a:endParaRPr lang="zh-TW" altLang="en-US"/>
        </a:p>
      </dgm:t>
    </dgm:pt>
    <dgm:pt modelId="{F5D6A802-6706-45E0-8056-97A43B138027}" type="sibTrans" cxnId="{B1B9A2D1-C601-4315-BB4C-BF06839254E2}">
      <dgm:prSet/>
      <dgm:spPr/>
      <dgm:t>
        <a:bodyPr/>
        <a:lstStyle/>
        <a:p>
          <a:endParaRPr lang="zh-TW" altLang="en-US"/>
        </a:p>
      </dgm:t>
    </dgm:pt>
    <dgm:pt modelId="{92916AF8-589D-4F68-B016-DF33F273BC1A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A11FC5C3-07F3-4F41-9A8A-78ACE232AC81}" type="parTrans" cxnId="{2D2EA5D3-8E12-4A6A-BD6B-9A919AB43D50}">
      <dgm:prSet/>
      <dgm:spPr/>
      <dgm:t>
        <a:bodyPr/>
        <a:lstStyle/>
        <a:p>
          <a:endParaRPr lang="zh-TW" altLang="en-US"/>
        </a:p>
      </dgm:t>
    </dgm:pt>
    <dgm:pt modelId="{A5107835-53A2-4D60-ACB2-786D2CD49D51}" type="sibTrans" cxnId="{2D2EA5D3-8E12-4A6A-BD6B-9A919AB43D50}">
      <dgm:prSet/>
      <dgm:spPr/>
      <dgm:t>
        <a:bodyPr/>
        <a:lstStyle/>
        <a:p>
          <a:endParaRPr lang="zh-TW" altLang="en-US"/>
        </a:p>
      </dgm:t>
    </dgm:pt>
    <dgm:pt modelId="{3DEA8FB5-D984-4BB9-B4D3-F5B24AAD1A1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E0AF3147-13AC-43CC-8B05-33CE9DAED577}" type="parTrans" cxnId="{E2E3DD5C-F37E-4525-AC47-8D22799C45B9}">
      <dgm:prSet/>
      <dgm:spPr/>
      <dgm:t>
        <a:bodyPr/>
        <a:lstStyle/>
        <a:p>
          <a:endParaRPr lang="zh-TW" altLang="en-US"/>
        </a:p>
      </dgm:t>
    </dgm:pt>
    <dgm:pt modelId="{E0F44307-33DE-4C8E-B2D4-281ECA8DFBD9}" type="sibTrans" cxnId="{E2E3DD5C-F37E-4525-AC47-8D22799C45B9}">
      <dgm:prSet/>
      <dgm:spPr/>
      <dgm:t>
        <a:bodyPr/>
        <a:lstStyle/>
        <a:p>
          <a:endParaRPr lang="zh-TW" altLang="en-US"/>
        </a:p>
      </dgm:t>
    </dgm:pt>
    <dgm:pt modelId="{23F22C0A-0253-4F81-A76B-F151AFF85B2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FFD351F6-148D-496D-A9C4-74C9EAB31D95}" type="parTrans" cxnId="{EB7F76B5-AEDC-4662-B78E-BB6FE71A2419}">
      <dgm:prSet/>
      <dgm:spPr/>
      <dgm:t>
        <a:bodyPr/>
        <a:lstStyle/>
        <a:p>
          <a:endParaRPr lang="zh-TW" altLang="en-US"/>
        </a:p>
      </dgm:t>
    </dgm:pt>
    <dgm:pt modelId="{5755E219-AAFE-4184-9C18-6A2E3E24CA4E}" type="sibTrans" cxnId="{EB7F76B5-AEDC-4662-B78E-BB6FE71A2419}">
      <dgm:prSet/>
      <dgm:spPr/>
      <dgm:t>
        <a:bodyPr/>
        <a:lstStyle/>
        <a:p>
          <a:endParaRPr lang="zh-TW" altLang="en-US"/>
        </a:p>
      </dgm:t>
    </dgm:pt>
    <dgm:pt modelId="{96D8A4A0-56EA-47CA-B321-3AFFD051ABB1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12868BBF-C250-4DC0-BFCB-1382CC468971}" type="parTrans" cxnId="{DE14CBBA-1C33-4201-88A3-8DA4C4379D4E}">
      <dgm:prSet/>
      <dgm:spPr/>
      <dgm:t>
        <a:bodyPr/>
        <a:lstStyle/>
        <a:p>
          <a:endParaRPr lang="zh-TW" altLang="en-US"/>
        </a:p>
      </dgm:t>
    </dgm:pt>
    <dgm:pt modelId="{8E82F100-8880-4CB2-9D2E-B23569B3F82C}" type="sibTrans" cxnId="{DE14CBBA-1C33-4201-88A3-8DA4C4379D4E}">
      <dgm:prSet/>
      <dgm:spPr/>
      <dgm:t>
        <a:bodyPr/>
        <a:lstStyle/>
        <a:p>
          <a:endParaRPr lang="zh-TW" altLang="en-US"/>
        </a:p>
      </dgm:t>
    </dgm:pt>
    <dgm:pt modelId="{1638613A-E36C-41B5-ABA3-053F38FFD45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68BA24EA-B34F-4C00-A049-BA618C47606F}" type="parTrans" cxnId="{CD547A2D-DEA4-453D-A1A4-6F4E154684DB}">
      <dgm:prSet/>
      <dgm:spPr/>
      <dgm:t>
        <a:bodyPr/>
        <a:lstStyle/>
        <a:p>
          <a:endParaRPr lang="zh-TW" altLang="en-US"/>
        </a:p>
      </dgm:t>
    </dgm:pt>
    <dgm:pt modelId="{F9059B1C-A22C-4200-B632-3B69BE538760}" type="sibTrans" cxnId="{CD547A2D-DEA4-453D-A1A4-6F4E154684DB}">
      <dgm:prSet/>
      <dgm:spPr/>
      <dgm:t>
        <a:bodyPr/>
        <a:lstStyle/>
        <a:p>
          <a:endParaRPr lang="zh-TW" altLang="en-US"/>
        </a:p>
      </dgm:t>
    </dgm:pt>
    <dgm:pt modelId="{DFA27A72-8055-4E0E-8829-F46FD0465889}" type="pres">
      <dgm:prSet presAssocID="{B22B92EF-8887-4496-89D1-B3BBBCBF55B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32C4833-6541-4DE8-BD14-01F9795CFF90}" type="pres">
      <dgm:prSet presAssocID="{B22B92EF-8887-4496-89D1-B3BBBCBF55B3}" presName="cycle" presStyleCnt="0"/>
      <dgm:spPr/>
    </dgm:pt>
    <dgm:pt modelId="{727EA800-363C-45CE-823C-E1E396366D46}" type="pres">
      <dgm:prSet presAssocID="{B22B92EF-8887-4496-89D1-B3BBBCBF55B3}" presName="centerShape" presStyleCnt="0"/>
      <dgm:spPr/>
    </dgm:pt>
    <dgm:pt modelId="{ED8AB320-F442-484E-A7F8-44C60D07F6B9}" type="pres">
      <dgm:prSet presAssocID="{B22B92EF-8887-4496-89D1-B3BBBCBF55B3}" presName="connSite" presStyleLbl="node1" presStyleIdx="0" presStyleCnt="3"/>
      <dgm:spPr/>
    </dgm:pt>
    <dgm:pt modelId="{5125467D-6038-4C99-BD0D-869D4B370E6A}" type="pres">
      <dgm:prSet presAssocID="{B22B92EF-8887-4496-89D1-B3BBBCBF55B3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0CDD2BB-5DFF-4C17-825A-7078A1610852}" type="pres">
      <dgm:prSet presAssocID="{4B9BD04A-EEBE-487E-8D1D-3D7A7742AEBF}" presName="Name25" presStyleLbl="parChTrans1D1" presStyleIdx="0" presStyleCnt="2"/>
      <dgm:spPr/>
    </dgm:pt>
    <dgm:pt modelId="{47EF6274-F920-4505-B706-0C81BD2A7D9B}" type="pres">
      <dgm:prSet presAssocID="{637576B7-9D86-4BAE-B418-0CB057482870}" presName="node" presStyleCnt="0"/>
      <dgm:spPr/>
    </dgm:pt>
    <dgm:pt modelId="{3500D7D6-C2FE-401F-9134-BE958AD08901}" type="pres">
      <dgm:prSet presAssocID="{637576B7-9D86-4BAE-B418-0CB057482870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1EC4DFF-95E9-40F1-88C5-F96108279BAF}" type="pres">
      <dgm:prSet presAssocID="{637576B7-9D86-4BAE-B418-0CB057482870}" presName="childNode" presStyleLbl="revTx" presStyleIdx="0" presStyleCnt="2">
        <dgm:presLayoutVars>
          <dgm:bulletEnabled val="1"/>
        </dgm:presLayoutVars>
      </dgm:prSet>
      <dgm:spPr/>
    </dgm:pt>
    <dgm:pt modelId="{D7F33AE1-31E0-4195-ADEF-47E5E29580D7}" type="pres">
      <dgm:prSet presAssocID="{12868BBF-C250-4DC0-BFCB-1382CC468971}" presName="Name25" presStyleLbl="parChTrans1D1" presStyleIdx="1" presStyleCnt="2"/>
      <dgm:spPr/>
    </dgm:pt>
    <dgm:pt modelId="{C365F3DC-351D-4350-AC5C-9097B98207E7}" type="pres">
      <dgm:prSet presAssocID="{96D8A4A0-56EA-47CA-B321-3AFFD051ABB1}" presName="node" presStyleCnt="0"/>
      <dgm:spPr/>
    </dgm:pt>
    <dgm:pt modelId="{4B0F321B-48E7-4C0B-BCD2-399D6CE1CB9F}" type="pres">
      <dgm:prSet presAssocID="{96D8A4A0-56EA-47CA-B321-3AFFD051ABB1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1A5F6406-AE9A-4CEF-B54B-14CEAD9A0CD0}" type="pres">
      <dgm:prSet presAssocID="{96D8A4A0-56EA-47CA-B321-3AFFD051ABB1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6A2A1C36-2113-4AD0-A711-FBFEC5545D93}" type="presOf" srcId="{96D8A4A0-56EA-47CA-B321-3AFFD051ABB1}" destId="{4B0F321B-48E7-4C0B-BCD2-399D6CE1CB9F}" srcOrd="0" destOrd="0" presId="urn:microsoft.com/office/officeart/2005/8/layout/radial2"/>
    <dgm:cxn modelId="{CD547A2D-DEA4-453D-A1A4-6F4E154684DB}" srcId="{96D8A4A0-56EA-47CA-B321-3AFFD051ABB1}" destId="{1638613A-E36C-41B5-ABA3-053F38FFD453}" srcOrd="0" destOrd="0" parTransId="{68BA24EA-B34F-4C00-A049-BA618C47606F}" sibTransId="{F9059B1C-A22C-4200-B632-3B69BE538760}"/>
    <dgm:cxn modelId="{689A7BCF-6DCA-47F0-B57F-4A9D0214B9F8}" type="presOf" srcId="{12868BBF-C250-4DC0-BFCB-1382CC468971}" destId="{D7F33AE1-31E0-4195-ADEF-47E5E29580D7}" srcOrd="0" destOrd="0" presId="urn:microsoft.com/office/officeart/2005/8/layout/radial2"/>
    <dgm:cxn modelId="{C4FA4086-2A88-44CA-9426-6B6D9CA6D399}" type="presOf" srcId="{4B9BD04A-EEBE-487E-8D1D-3D7A7742AEBF}" destId="{F0CDD2BB-5DFF-4C17-825A-7078A1610852}" srcOrd="0" destOrd="0" presId="urn:microsoft.com/office/officeart/2005/8/layout/radial2"/>
    <dgm:cxn modelId="{B1B9A2D1-C601-4315-BB4C-BF06839254E2}" srcId="{B22B92EF-8887-4496-89D1-B3BBBCBF55B3}" destId="{637576B7-9D86-4BAE-B418-0CB057482870}" srcOrd="0" destOrd="0" parTransId="{4B9BD04A-EEBE-487E-8D1D-3D7A7742AEBF}" sibTransId="{F5D6A802-6706-45E0-8056-97A43B138027}"/>
    <dgm:cxn modelId="{C83C97DD-EDE8-434E-86FD-71C66DBAE926}" type="presOf" srcId="{92916AF8-589D-4F68-B016-DF33F273BC1A}" destId="{61EC4DFF-95E9-40F1-88C5-F96108279BAF}" srcOrd="0" destOrd="0" presId="urn:microsoft.com/office/officeart/2005/8/layout/radial2"/>
    <dgm:cxn modelId="{DE14CBBA-1C33-4201-88A3-8DA4C4379D4E}" srcId="{B22B92EF-8887-4496-89D1-B3BBBCBF55B3}" destId="{96D8A4A0-56EA-47CA-B321-3AFFD051ABB1}" srcOrd="1" destOrd="0" parTransId="{12868BBF-C250-4DC0-BFCB-1382CC468971}" sibTransId="{8E82F100-8880-4CB2-9D2E-B23569B3F82C}"/>
    <dgm:cxn modelId="{62396FE8-0EA8-427B-AD19-FC455D9DEE22}" type="presOf" srcId="{23F22C0A-0253-4F81-A76B-F151AFF85B2C}" destId="{61EC4DFF-95E9-40F1-88C5-F96108279BAF}" srcOrd="0" destOrd="2" presId="urn:microsoft.com/office/officeart/2005/8/layout/radial2"/>
    <dgm:cxn modelId="{2D2EA5D3-8E12-4A6A-BD6B-9A919AB43D50}" srcId="{637576B7-9D86-4BAE-B418-0CB057482870}" destId="{92916AF8-589D-4F68-B016-DF33F273BC1A}" srcOrd="0" destOrd="0" parTransId="{A11FC5C3-07F3-4F41-9A8A-78ACE232AC81}" sibTransId="{A5107835-53A2-4D60-ACB2-786D2CD49D51}"/>
    <dgm:cxn modelId="{F8B4C76F-7270-4465-9F8A-B2D7E2A18192}" type="presOf" srcId="{637576B7-9D86-4BAE-B418-0CB057482870}" destId="{3500D7D6-C2FE-401F-9134-BE958AD08901}" srcOrd="0" destOrd="0" presId="urn:microsoft.com/office/officeart/2005/8/layout/radial2"/>
    <dgm:cxn modelId="{A1C917E4-0532-4706-BBC5-66618C8D75B9}" type="presOf" srcId="{1638613A-E36C-41B5-ABA3-053F38FFD453}" destId="{1A5F6406-AE9A-4CEF-B54B-14CEAD9A0CD0}" srcOrd="0" destOrd="0" presId="urn:microsoft.com/office/officeart/2005/8/layout/radial2"/>
    <dgm:cxn modelId="{EB7F76B5-AEDC-4662-B78E-BB6FE71A2419}" srcId="{637576B7-9D86-4BAE-B418-0CB057482870}" destId="{23F22C0A-0253-4F81-A76B-F151AFF85B2C}" srcOrd="2" destOrd="0" parTransId="{FFD351F6-148D-496D-A9C4-74C9EAB31D95}" sibTransId="{5755E219-AAFE-4184-9C18-6A2E3E24CA4E}"/>
    <dgm:cxn modelId="{E2E3DD5C-F37E-4525-AC47-8D22799C45B9}" srcId="{637576B7-9D86-4BAE-B418-0CB057482870}" destId="{3DEA8FB5-D984-4BB9-B4D3-F5B24AAD1A1F}" srcOrd="1" destOrd="0" parTransId="{E0AF3147-13AC-43CC-8B05-33CE9DAED577}" sibTransId="{E0F44307-33DE-4C8E-B2D4-281ECA8DFBD9}"/>
    <dgm:cxn modelId="{764BB47F-14DB-483F-A821-65E096A15B66}" type="presOf" srcId="{3DEA8FB5-D984-4BB9-B4D3-F5B24AAD1A1F}" destId="{61EC4DFF-95E9-40F1-88C5-F96108279BAF}" srcOrd="0" destOrd="1" presId="urn:microsoft.com/office/officeart/2005/8/layout/radial2"/>
    <dgm:cxn modelId="{30B3F50C-7DB0-4A15-8FD1-3FFF8F03B30A}" type="presOf" srcId="{B22B92EF-8887-4496-89D1-B3BBBCBF55B3}" destId="{DFA27A72-8055-4E0E-8829-F46FD0465889}" srcOrd="0" destOrd="0" presId="urn:microsoft.com/office/officeart/2005/8/layout/radial2"/>
    <dgm:cxn modelId="{F61DD52D-BDA4-4495-9997-759AAFB0C8B4}" type="presParOf" srcId="{DFA27A72-8055-4E0E-8829-F46FD0465889}" destId="{532C4833-6541-4DE8-BD14-01F9795CFF90}" srcOrd="0" destOrd="0" presId="urn:microsoft.com/office/officeart/2005/8/layout/radial2"/>
    <dgm:cxn modelId="{FD02148F-3B02-44F4-AFCE-49048824771F}" type="presParOf" srcId="{532C4833-6541-4DE8-BD14-01F9795CFF90}" destId="{727EA800-363C-45CE-823C-E1E396366D46}" srcOrd="0" destOrd="0" presId="urn:microsoft.com/office/officeart/2005/8/layout/radial2"/>
    <dgm:cxn modelId="{3D668AB4-0E49-4402-B2BD-43F048AFB0A6}" type="presParOf" srcId="{727EA800-363C-45CE-823C-E1E396366D46}" destId="{ED8AB320-F442-484E-A7F8-44C60D07F6B9}" srcOrd="0" destOrd="0" presId="urn:microsoft.com/office/officeart/2005/8/layout/radial2"/>
    <dgm:cxn modelId="{513D6272-6761-432D-9A66-DF061FE99196}" type="presParOf" srcId="{727EA800-363C-45CE-823C-E1E396366D46}" destId="{5125467D-6038-4C99-BD0D-869D4B370E6A}" srcOrd="1" destOrd="0" presId="urn:microsoft.com/office/officeart/2005/8/layout/radial2"/>
    <dgm:cxn modelId="{9749469D-5C4F-46A4-BAE7-E86C478E8480}" type="presParOf" srcId="{532C4833-6541-4DE8-BD14-01F9795CFF90}" destId="{F0CDD2BB-5DFF-4C17-825A-7078A1610852}" srcOrd="1" destOrd="0" presId="urn:microsoft.com/office/officeart/2005/8/layout/radial2"/>
    <dgm:cxn modelId="{DE1E2F3D-C130-4B87-BF7A-DF1CE0148FBB}" type="presParOf" srcId="{532C4833-6541-4DE8-BD14-01F9795CFF90}" destId="{47EF6274-F920-4505-B706-0C81BD2A7D9B}" srcOrd="2" destOrd="0" presId="urn:microsoft.com/office/officeart/2005/8/layout/radial2"/>
    <dgm:cxn modelId="{EF13A89C-9331-48D8-B757-773AFE587166}" type="presParOf" srcId="{47EF6274-F920-4505-B706-0C81BD2A7D9B}" destId="{3500D7D6-C2FE-401F-9134-BE958AD08901}" srcOrd="0" destOrd="0" presId="urn:microsoft.com/office/officeart/2005/8/layout/radial2"/>
    <dgm:cxn modelId="{6653C97D-CBB8-48DD-AFE3-EF0649CBC7D7}" type="presParOf" srcId="{47EF6274-F920-4505-B706-0C81BD2A7D9B}" destId="{61EC4DFF-95E9-40F1-88C5-F96108279BAF}" srcOrd="1" destOrd="0" presId="urn:microsoft.com/office/officeart/2005/8/layout/radial2"/>
    <dgm:cxn modelId="{7E2EBB06-86AF-4EC4-9F77-62D62B9742DD}" type="presParOf" srcId="{532C4833-6541-4DE8-BD14-01F9795CFF90}" destId="{D7F33AE1-31E0-4195-ADEF-47E5E29580D7}" srcOrd="3" destOrd="0" presId="urn:microsoft.com/office/officeart/2005/8/layout/radial2"/>
    <dgm:cxn modelId="{FD9E4698-F060-4560-8BD1-6E561ABF48B1}" type="presParOf" srcId="{532C4833-6541-4DE8-BD14-01F9795CFF90}" destId="{C365F3DC-351D-4350-AC5C-9097B98207E7}" srcOrd="4" destOrd="0" presId="urn:microsoft.com/office/officeart/2005/8/layout/radial2"/>
    <dgm:cxn modelId="{AC2FB94A-9422-4CB1-9999-A2E4D2699867}" type="presParOf" srcId="{C365F3DC-351D-4350-AC5C-9097B98207E7}" destId="{4B0F321B-48E7-4C0B-BCD2-399D6CE1CB9F}" srcOrd="0" destOrd="0" presId="urn:microsoft.com/office/officeart/2005/8/layout/radial2"/>
    <dgm:cxn modelId="{77BDD993-99F8-434A-9E3B-1C15F8E0DD2E}" type="presParOf" srcId="{C365F3DC-351D-4350-AC5C-9097B98207E7}" destId="{1A5F6406-AE9A-4CEF-B54B-14CEAD9A0CD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9F77A-490D-4A23-AE82-60884352ED2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922A179-15A8-4EC4-8EAA-A970FC2E2F0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AE781E1-009D-4FE8-878E-A2E0FE4A7C4A}">
      <dsp:nvSpPr>
        <dsp:cNvPr id="0" name=""/>
        <dsp:cNvSpPr/>
      </dsp:nvSpPr>
      <dsp:spPr>
        <a:xfrm>
          <a:off x="2087561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87561" y="1810385"/>
        <a:ext cx="2011188" cy="1810385"/>
      </dsp:txXfrm>
    </dsp:sp>
    <dsp:sp modelId="{886934C3-C1ED-42EF-B3C1-E18F465074D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3D975D4-7944-4A42-8121-BE47789F1D3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44BDF86-001D-4581-9D9E-F6065AB43312}">
      <dsp:nvSpPr>
        <dsp:cNvPr id="0" name=""/>
        <dsp:cNvSpPr/>
      </dsp:nvSpPr>
      <dsp:spPr>
        <a:xfrm>
          <a:off x="4330825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28AD0B6-D2A7-4716-8577-C39BCB31CCD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14291058-CCBA-4347-9A01-72A77808E22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A5950F7-7CFC-4144-9846-96C0FE1573D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FCF04A-CB14-42C0-BB12-1CC902945B98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C29188-68B5-4A70-983B-5A8313BB735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AA82C872-B6AA-497D-B8FB-E35698CDA03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E0CB76F3-9F5D-42BB-A323-8D4E1CD4601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7DC109-3ED0-4CE3-8ADA-C61A1DC726E8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EF2EF9DD-7C56-447F-9CAC-62A8B997AA2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F33AE1-31E0-4195-ADEF-47E5E29580D7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DD2BB-5DFF-4C17-825A-7078A1610852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25467D-6038-4C99-BD0D-869D4B370E6A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00D7D6-C2FE-401F-9134-BE958AD08901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衛福部疾管署</a:t>
          </a:r>
          <a:endParaRPr lang="zh-TW" sz="2600" kern="1200"/>
        </a:p>
      </dsp:txBody>
      <dsp:txXfrm>
        <a:off x="3688317" y="249869"/>
        <a:ext cx="1205326" cy="1205326"/>
      </dsp:txXfrm>
    </dsp:sp>
    <dsp:sp modelId="{61EC4DFF-95E9-40F1-88C5-F96108279BAF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掌握最新疫情</a:t>
          </a:r>
          <a:endParaRPr lang="zh-TW" sz="2900" kern="1200" dirty="0"/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了解防疫議題</a:t>
          </a:r>
          <a:endParaRPr lang="zh-TW" sz="2900" kern="1200" dirty="0"/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防疫小測驗</a:t>
          </a:r>
          <a:endParaRPr lang="zh-TW" sz="2900" kern="1200" dirty="0"/>
        </a:p>
      </dsp:txBody>
      <dsp:txXfrm>
        <a:off x="5313733" y="238"/>
        <a:ext cx="2556882" cy="1704588"/>
      </dsp:txXfrm>
    </dsp:sp>
    <dsp:sp modelId="{4B0F321B-48E7-4C0B-BCD2-399D6CE1CB9F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你的防疫觀念正確嗎？</a:t>
          </a:r>
          <a:endParaRPr lang="zh-TW" sz="2600" kern="1200" dirty="0"/>
        </a:p>
      </dsp:txBody>
      <dsp:txXfrm>
        <a:off x="3688317" y="3070767"/>
        <a:ext cx="1205326" cy="1205326"/>
      </dsp:txXfrm>
    </dsp:sp>
    <dsp:sp modelId="{1A5F6406-AE9A-4CEF-B54B-14CEAD9A0CD0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擊敗新冠病毒，健康久久！</a:t>
          </a:r>
          <a:endParaRPr lang="zh-TW" sz="29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49000">
              <a:schemeClr val="accent6">
                <a:lumMod val="45000"/>
                <a:lumOff val="55000"/>
              </a:schemeClr>
            </a:gs>
            <a:gs pos="78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miri Quran" panose="00000500000000000000" pitchFamily="2" charset="-78"/>
          <a:ea typeface="+mj-ea"/>
          <a:cs typeface="Amiri Quran" panose="000005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348880"/>
            <a:ext cx="4804195" cy="353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27138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1892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48245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Amiri Quran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2022-11-28T03:47:29Z</dcterms:modified>
</cp:coreProperties>
</file>