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EF31"/>
    <a:srgbClr val="EBCBA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95" autoAdjust="0"/>
    <p:restoredTop sz="94779" autoAdjust="0"/>
  </p:normalViewPr>
  <p:slideViewPr>
    <p:cSldViewPr>
      <p:cViewPr varScale="1">
        <p:scale>
          <a:sx n="69" d="100"/>
          <a:sy n="69" d="100"/>
        </p:scale>
        <p:origin x="11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9892FC-8DE8-413C-86E1-30E0F2270C6B}" type="doc">
      <dgm:prSet loTypeId="urn:microsoft.com/office/officeart/2005/8/layout/hList7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6A4C736-BC64-4DF8-9CD2-A357407B809F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2B3F6688-663F-4185-8A4C-B72C70F96294}" type="parTrans" cxnId="{44427ACA-99C9-407D-B4F2-3225C723F64A}">
      <dgm:prSet/>
      <dgm:spPr/>
      <dgm:t>
        <a:bodyPr/>
        <a:lstStyle/>
        <a:p>
          <a:endParaRPr lang="zh-TW" altLang="en-US"/>
        </a:p>
      </dgm:t>
    </dgm:pt>
    <dgm:pt modelId="{B360304F-F6C0-43AA-A616-2BE1A6EEE526}" type="sibTrans" cxnId="{44427ACA-99C9-407D-B4F2-3225C723F64A}">
      <dgm:prSet/>
      <dgm:spPr/>
      <dgm:t>
        <a:bodyPr/>
        <a:lstStyle/>
        <a:p>
          <a:endParaRPr lang="zh-TW" altLang="en-US"/>
        </a:p>
      </dgm:t>
    </dgm:pt>
    <dgm:pt modelId="{D3563947-174D-49F8-8B8B-6AD2A454D19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BD01585-6601-44F1-9546-AFC47808723F}" type="parTrans" cxnId="{87396348-4269-42A1-9611-4956D5015646}">
      <dgm:prSet/>
      <dgm:spPr/>
      <dgm:t>
        <a:bodyPr/>
        <a:lstStyle/>
        <a:p>
          <a:endParaRPr lang="zh-TW" altLang="en-US"/>
        </a:p>
      </dgm:t>
    </dgm:pt>
    <dgm:pt modelId="{EFB46AAE-89E8-4567-A9D2-60CE2A45369F}" type="sibTrans" cxnId="{87396348-4269-42A1-9611-4956D5015646}">
      <dgm:prSet/>
      <dgm:spPr/>
      <dgm:t>
        <a:bodyPr/>
        <a:lstStyle/>
        <a:p>
          <a:endParaRPr lang="zh-TW" altLang="en-US"/>
        </a:p>
      </dgm:t>
    </dgm:pt>
    <dgm:pt modelId="{C10DAAA8-2919-4AD8-AE63-32EB2384ECE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97A4D9A-3F2D-4097-BA93-21185CFCB856}" type="parTrans" cxnId="{D50DC1D8-4B42-4ADE-849E-35D3621573B3}">
      <dgm:prSet/>
      <dgm:spPr/>
      <dgm:t>
        <a:bodyPr/>
        <a:lstStyle/>
        <a:p>
          <a:endParaRPr lang="zh-TW" altLang="en-US"/>
        </a:p>
      </dgm:t>
    </dgm:pt>
    <dgm:pt modelId="{3C413C5C-9749-4DAA-BC31-F90993A24FAD}" type="sibTrans" cxnId="{D50DC1D8-4B42-4ADE-849E-35D3621573B3}">
      <dgm:prSet/>
      <dgm:spPr/>
      <dgm:t>
        <a:bodyPr/>
        <a:lstStyle/>
        <a:p>
          <a:endParaRPr lang="zh-TW" altLang="en-US"/>
        </a:p>
      </dgm:t>
    </dgm:pt>
    <dgm:pt modelId="{E6F17691-64B8-41AC-AD40-6E20611892C6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8E597FD4-C395-4191-B2E1-6A45AE577D7A}" type="parTrans" cxnId="{24495323-433B-4013-91DE-5FEE20AF2ED2}">
      <dgm:prSet/>
      <dgm:spPr/>
      <dgm:t>
        <a:bodyPr/>
        <a:lstStyle/>
        <a:p>
          <a:endParaRPr lang="zh-TW" altLang="en-US"/>
        </a:p>
      </dgm:t>
    </dgm:pt>
    <dgm:pt modelId="{BDE7880F-48F7-48A2-8DB8-696CBC2B733F}" type="sibTrans" cxnId="{24495323-433B-4013-91DE-5FEE20AF2ED2}">
      <dgm:prSet/>
      <dgm:spPr/>
      <dgm:t>
        <a:bodyPr/>
        <a:lstStyle/>
        <a:p>
          <a:endParaRPr lang="zh-TW" altLang="en-US"/>
        </a:p>
      </dgm:t>
    </dgm:pt>
    <dgm:pt modelId="{01667ED6-0B9C-489D-9E11-16E4181FA98B}" type="pres">
      <dgm:prSet presAssocID="{5B9892FC-8DE8-413C-86E1-30E0F2270C6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FBAC882-B7D4-46AA-BF69-55A275D08A02}" type="pres">
      <dgm:prSet presAssocID="{5B9892FC-8DE8-413C-86E1-30E0F2270C6B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169342E0-16B3-45EB-9764-D9A7201053A1}" type="pres">
      <dgm:prSet presAssocID="{5B9892FC-8DE8-413C-86E1-30E0F2270C6B}" presName="linComp" presStyleCnt="0"/>
      <dgm:spPr/>
      <dgm:t>
        <a:bodyPr/>
        <a:lstStyle/>
        <a:p>
          <a:endParaRPr lang="zh-TW" altLang="en-US"/>
        </a:p>
      </dgm:t>
    </dgm:pt>
    <dgm:pt modelId="{2D741AE5-915B-4E78-BA8A-0EE20FDFFFCA}" type="pres">
      <dgm:prSet presAssocID="{26A4C736-BC64-4DF8-9CD2-A357407B809F}" presName="compNode" presStyleCnt="0"/>
      <dgm:spPr/>
      <dgm:t>
        <a:bodyPr/>
        <a:lstStyle/>
        <a:p>
          <a:endParaRPr lang="zh-TW" altLang="en-US"/>
        </a:p>
      </dgm:t>
    </dgm:pt>
    <dgm:pt modelId="{10E880C3-ECFF-465D-88D8-B0E5F04FE23E}" type="pres">
      <dgm:prSet presAssocID="{26A4C736-BC64-4DF8-9CD2-A357407B809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B838FC3-F0DF-410E-9352-80CAF21F0DC6}" type="pres">
      <dgm:prSet presAssocID="{26A4C736-BC64-4DF8-9CD2-A357407B809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ECB7CBA-1B4A-46BC-AB95-D36BF1321E05}" type="pres">
      <dgm:prSet presAssocID="{26A4C736-BC64-4DF8-9CD2-A357407B809F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70FF8975-AD47-482A-82E3-53FF4F098955}" type="pres">
      <dgm:prSet presAssocID="{26A4C736-BC64-4DF8-9CD2-A357407B809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AB47213-D23C-481E-9CBB-E7C633808E03}" type="pres">
      <dgm:prSet presAssocID="{B360304F-F6C0-43AA-A616-2BE1A6EEE52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5E688D4-2D6A-4D39-A62F-4A3C86E3C6C6}" type="pres">
      <dgm:prSet presAssocID="{D3563947-174D-49F8-8B8B-6AD2A454D19F}" presName="compNode" presStyleCnt="0"/>
      <dgm:spPr/>
      <dgm:t>
        <a:bodyPr/>
        <a:lstStyle/>
        <a:p>
          <a:endParaRPr lang="zh-TW" altLang="en-US"/>
        </a:p>
      </dgm:t>
    </dgm:pt>
    <dgm:pt modelId="{A86F8E7D-C7DC-40D4-AF5D-E8CEC8AC5DA0}" type="pres">
      <dgm:prSet presAssocID="{D3563947-174D-49F8-8B8B-6AD2A454D19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C18F330-9659-4CFD-8756-CB9E5EC4CD71}" type="pres">
      <dgm:prSet presAssocID="{D3563947-174D-49F8-8B8B-6AD2A454D19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668C12-1799-49B8-9022-BC67ADE67B78}" type="pres">
      <dgm:prSet presAssocID="{D3563947-174D-49F8-8B8B-6AD2A454D19F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40D8079E-306F-422A-BBCF-F1EC0EA301B3}" type="pres">
      <dgm:prSet presAssocID="{D3563947-174D-49F8-8B8B-6AD2A454D19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F2F77AA-6D2F-4249-85CE-7FE89DCF79E8}" type="pres">
      <dgm:prSet presAssocID="{EFB46AAE-89E8-4567-A9D2-60CE2A45369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CA52A24-2F0C-4C6E-AEC4-C8641E3DD065}" type="pres">
      <dgm:prSet presAssocID="{C10DAAA8-2919-4AD8-AE63-32EB2384ECE7}" presName="compNode" presStyleCnt="0"/>
      <dgm:spPr/>
      <dgm:t>
        <a:bodyPr/>
        <a:lstStyle/>
        <a:p>
          <a:endParaRPr lang="zh-TW" altLang="en-US"/>
        </a:p>
      </dgm:t>
    </dgm:pt>
    <dgm:pt modelId="{CF99582A-AB9C-4F21-9816-77525AE22336}" type="pres">
      <dgm:prSet presAssocID="{C10DAAA8-2919-4AD8-AE63-32EB2384ECE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E1C6050-C480-4E46-91AB-DD815B646685}" type="pres">
      <dgm:prSet presAssocID="{C10DAAA8-2919-4AD8-AE63-32EB2384ECE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0141A7-ACD8-4EE9-B89E-CD0280BFC70C}" type="pres">
      <dgm:prSet presAssocID="{C10DAAA8-2919-4AD8-AE63-32EB2384ECE7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1ECD63B3-86CF-455D-9020-C94610173DE7}" type="pres">
      <dgm:prSet presAssocID="{C10DAAA8-2919-4AD8-AE63-32EB2384ECE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FB3FFEA3-7830-4489-9F6D-B21061CFBCF7}" type="pres">
      <dgm:prSet presAssocID="{3C413C5C-9749-4DAA-BC31-F90993A24FA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FF90A91-18AB-43D1-A597-6E32B78AA078}" type="pres">
      <dgm:prSet presAssocID="{E6F17691-64B8-41AC-AD40-6E20611892C6}" presName="compNode" presStyleCnt="0"/>
      <dgm:spPr/>
      <dgm:t>
        <a:bodyPr/>
        <a:lstStyle/>
        <a:p>
          <a:endParaRPr lang="zh-TW" altLang="en-US"/>
        </a:p>
      </dgm:t>
    </dgm:pt>
    <dgm:pt modelId="{E08B421E-87D4-49B8-AF2B-5D41227788E3}" type="pres">
      <dgm:prSet presAssocID="{E6F17691-64B8-41AC-AD40-6E20611892C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1FD289B9-B7A9-4B24-BFD1-552BE675C632}" type="pres">
      <dgm:prSet presAssocID="{E6F17691-64B8-41AC-AD40-6E20611892C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5055DB-B9B5-46BC-9872-FAAC2EFA5916}" type="pres">
      <dgm:prSet presAssocID="{E6F17691-64B8-41AC-AD40-6E20611892C6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D9F3A92D-46BF-42E9-9679-46F935EA40F9}" type="pres">
      <dgm:prSet presAssocID="{E6F17691-64B8-41AC-AD40-6E20611892C6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3273809A-BA63-4C73-B195-2BF14636C88D}" type="presOf" srcId="{5B9892FC-8DE8-413C-86E1-30E0F2270C6B}" destId="{01667ED6-0B9C-489D-9E11-16E4181FA98B}" srcOrd="0" destOrd="0" presId="urn:microsoft.com/office/officeart/2005/8/layout/hList7"/>
    <dgm:cxn modelId="{24495323-433B-4013-91DE-5FEE20AF2ED2}" srcId="{5B9892FC-8DE8-413C-86E1-30E0F2270C6B}" destId="{E6F17691-64B8-41AC-AD40-6E20611892C6}" srcOrd="3" destOrd="0" parTransId="{8E597FD4-C395-4191-B2E1-6A45AE577D7A}" sibTransId="{BDE7880F-48F7-48A2-8DB8-696CBC2B733F}"/>
    <dgm:cxn modelId="{203B28BF-1ED1-4CF5-81A3-CCFD9CDBE470}" type="presOf" srcId="{EFB46AAE-89E8-4567-A9D2-60CE2A45369F}" destId="{7F2F77AA-6D2F-4249-85CE-7FE89DCF79E8}" srcOrd="0" destOrd="0" presId="urn:microsoft.com/office/officeart/2005/8/layout/hList7"/>
    <dgm:cxn modelId="{FF08FFCB-EB30-4D99-9E2E-621804FDED7B}" type="presOf" srcId="{E6F17691-64B8-41AC-AD40-6E20611892C6}" destId="{E08B421E-87D4-49B8-AF2B-5D41227788E3}" srcOrd="0" destOrd="0" presId="urn:microsoft.com/office/officeart/2005/8/layout/hList7"/>
    <dgm:cxn modelId="{2A97F05B-BC6E-4B2F-AF26-D39E35C4ABFB}" type="presOf" srcId="{B360304F-F6C0-43AA-A616-2BE1A6EEE526}" destId="{3AB47213-D23C-481E-9CBB-E7C633808E03}" srcOrd="0" destOrd="0" presId="urn:microsoft.com/office/officeart/2005/8/layout/hList7"/>
    <dgm:cxn modelId="{87396348-4269-42A1-9611-4956D5015646}" srcId="{5B9892FC-8DE8-413C-86E1-30E0F2270C6B}" destId="{D3563947-174D-49F8-8B8B-6AD2A454D19F}" srcOrd="1" destOrd="0" parTransId="{4BD01585-6601-44F1-9546-AFC47808723F}" sibTransId="{EFB46AAE-89E8-4567-A9D2-60CE2A45369F}"/>
    <dgm:cxn modelId="{7D123C75-50A1-4FEF-97C5-FE17F5081B35}" type="presOf" srcId="{D3563947-174D-49F8-8B8B-6AD2A454D19F}" destId="{CC18F330-9659-4CFD-8756-CB9E5EC4CD71}" srcOrd="1" destOrd="0" presId="urn:microsoft.com/office/officeart/2005/8/layout/hList7"/>
    <dgm:cxn modelId="{09968998-D2F0-4F2F-BA96-D67FE3487F68}" type="presOf" srcId="{E6F17691-64B8-41AC-AD40-6E20611892C6}" destId="{1FD289B9-B7A9-4B24-BFD1-552BE675C632}" srcOrd="1" destOrd="0" presId="urn:microsoft.com/office/officeart/2005/8/layout/hList7"/>
    <dgm:cxn modelId="{44427ACA-99C9-407D-B4F2-3225C723F64A}" srcId="{5B9892FC-8DE8-413C-86E1-30E0F2270C6B}" destId="{26A4C736-BC64-4DF8-9CD2-A357407B809F}" srcOrd="0" destOrd="0" parTransId="{2B3F6688-663F-4185-8A4C-B72C70F96294}" sibTransId="{B360304F-F6C0-43AA-A616-2BE1A6EEE526}"/>
    <dgm:cxn modelId="{94EBDC69-B572-4C00-9146-EA3DB6140C3D}" type="presOf" srcId="{D3563947-174D-49F8-8B8B-6AD2A454D19F}" destId="{A86F8E7D-C7DC-40D4-AF5D-E8CEC8AC5DA0}" srcOrd="0" destOrd="0" presId="urn:microsoft.com/office/officeart/2005/8/layout/hList7"/>
    <dgm:cxn modelId="{C9EF630F-6026-4C19-B3CE-C33FDA380688}" type="presOf" srcId="{C10DAAA8-2919-4AD8-AE63-32EB2384ECE7}" destId="{BE1C6050-C480-4E46-91AB-DD815B646685}" srcOrd="1" destOrd="0" presId="urn:microsoft.com/office/officeart/2005/8/layout/hList7"/>
    <dgm:cxn modelId="{D50DC1D8-4B42-4ADE-849E-35D3621573B3}" srcId="{5B9892FC-8DE8-413C-86E1-30E0F2270C6B}" destId="{C10DAAA8-2919-4AD8-AE63-32EB2384ECE7}" srcOrd="2" destOrd="0" parTransId="{B97A4D9A-3F2D-4097-BA93-21185CFCB856}" sibTransId="{3C413C5C-9749-4DAA-BC31-F90993A24FAD}"/>
    <dgm:cxn modelId="{83293D06-DD03-4742-94E5-51223442CA85}" type="presOf" srcId="{3C413C5C-9749-4DAA-BC31-F90993A24FAD}" destId="{FB3FFEA3-7830-4489-9F6D-B21061CFBCF7}" srcOrd="0" destOrd="0" presId="urn:microsoft.com/office/officeart/2005/8/layout/hList7"/>
    <dgm:cxn modelId="{E4846D80-88B1-45F2-B5B2-F90BF73F11C3}" type="presOf" srcId="{C10DAAA8-2919-4AD8-AE63-32EB2384ECE7}" destId="{CF99582A-AB9C-4F21-9816-77525AE22336}" srcOrd="0" destOrd="0" presId="urn:microsoft.com/office/officeart/2005/8/layout/hList7"/>
    <dgm:cxn modelId="{6178A4BB-EFDD-41FA-A65C-B8B5CDD73B55}" type="presOf" srcId="{26A4C736-BC64-4DF8-9CD2-A357407B809F}" destId="{1B838FC3-F0DF-410E-9352-80CAF21F0DC6}" srcOrd="1" destOrd="0" presId="urn:microsoft.com/office/officeart/2005/8/layout/hList7"/>
    <dgm:cxn modelId="{27D64698-27E0-4C11-85ED-850206D3CC86}" type="presOf" srcId="{26A4C736-BC64-4DF8-9CD2-A357407B809F}" destId="{10E880C3-ECFF-465D-88D8-B0E5F04FE23E}" srcOrd="0" destOrd="0" presId="urn:microsoft.com/office/officeart/2005/8/layout/hList7"/>
    <dgm:cxn modelId="{E2052776-AAD0-402B-A072-CC335BB97B73}" type="presParOf" srcId="{01667ED6-0B9C-489D-9E11-16E4181FA98B}" destId="{AFBAC882-B7D4-46AA-BF69-55A275D08A02}" srcOrd="0" destOrd="0" presId="urn:microsoft.com/office/officeart/2005/8/layout/hList7"/>
    <dgm:cxn modelId="{53A3F6D6-9EEF-489A-8887-2450DADD7E82}" type="presParOf" srcId="{01667ED6-0B9C-489D-9E11-16E4181FA98B}" destId="{169342E0-16B3-45EB-9764-D9A7201053A1}" srcOrd="1" destOrd="0" presId="urn:microsoft.com/office/officeart/2005/8/layout/hList7"/>
    <dgm:cxn modelId="{9CDB49C4-CFD9-40DD-ACF7-C630129ECA4D}" type="presParOf" srcId="{169342E0-16B3-45EB-9764-D9A7201053A1}" destId="{2D741AE5-915B-4E78-BA8A-0EE20FDFFFCA}" srcOrd="0" destOrd="0" presId="urn:microsoft.com/office/officeart/2005/8/layout/hList7"/>
    <dgm:cxn modelId="{C0400732-7545-4608-B5AE-D1E1440D0504}" type="presParOf" srcId="{2D741AE5-915B-4E78-BA8A-0EE20FDFFFCA}" destId="{10E880C3-ECFF-465D-88D8-B0E5F04FE23E}" srcOrd="0" destOrd="0" presId="urn:microsoft.com/office/officeart/2005/8/layout/hList7"/>
    <dgm:cxn modelId="{54FB162E-0E8B-4E7D-BA1E-17C4C75EF623}" type="presParOf" srcId="{2D741AE5-915B-4E78-BA8A-0EE20FDFFFCA}" destId="{1B838FC3-F0DF-410E-9352-80CAF21F0DC6}" srcOrd="1" destOrd="0" presId="urn:microsoft.com/office/officeart/2005/8/layout/hList7"/>
    <dgm:cxn modelId="{6948443A-F650-4629-9B9D-8DC45DC6D537}" type="presParOf" srcId="{2D741AE5-915B-4E78-BA8A-0EE20FDFFFCA}" destId="{DECB7CBA-1B4A-46BC-AB95-D36BF1321E05}" srcOrd="2" destOrd="0" presId="urn:microsoft.com/office/officeart/2005/8/layout/hList7"/>
    <dgm:cxn modelId="{E10F80D6-A12B-4956-BEC6-0772A0FFD637}" type="presParOf" srcId="{2D741AE5-915B-4E78-BA8A-0EE20FDFFFCA}" destId="{70FF8975-AD47-482A-82E3-53FF4F098955}" srcOrd="3" destOrd="0" presId="urn:microsoft.com/office/officeart/2005/8/layout/hList7"/>
    <dgm:cxn modelId="{678D6A22-92F0-41BE-8AC5-DAC9685B3DFA}" type="presParOf" srcId="{169342E0-16B3-45EB-9764-D9A7201053A1}" destId="{3AB47213-D23C-481E-9CBB-E7C633808E03}" srcOrd="1" destOrd="0" presId="urn:microsoft.com/office/officeart/2005/8/layout/hList7"/>
    <dgm:cxn modelId="{88A87E0D-335B-479F-8EE7-B3989511F76D}" type="presParOf" srcId="{169342E0-16B3-45EB-9764-D9A7201053A1}" destId="{65E688D4-2D6A-4D39-A62F-4A3C86E3C6C6}" srcOrd="2" destOrd="0" presId="urn:microsoft.com/office/officeart/2005/8/layout/hList7"/>
    <dgm:cxn modelId="{56D7A004-EECC-4EEE-98B3-94B4352AA1A1}" type="presParOf" srcId="{65E688D4-2D6A-4D39-A62F-4A3C86E3C6C6}" destId="{A86F8E7D-C7DC-40D4-AF5D-E8CEC8AC5DA0}" srcOrd="0" destOrd="0" presId="urn:microsoft.com/office/officeart/2005/8/layout/hList7"/>
    <dgm:cxn modelId="{C23DE161-BB47-4D8A-B07E-ECEE5A543530}" type="presParOf" srcId="{65E688D4-2D6A-4D39-A62F-4A3C86E3C6C6}" destId="{CC18F330-9659-4CFD-8756-CB9E5EC4CD71}" srcOrd="1" destOrd="0" presId="urn:microsoft.com/office/officeart/2005/8/layout/hList7"/>
    <dgm:cxn modelId="{9F47D606-5424-4DA9-B304-D2C0FB22B19F}" type="presParOf" srcId="{65E688D4-2D6A-4D39-A62F-4A3C86E3C6C6}" destId="{42668C12-1799-49B8-9022-BC67ADE67B78}" srcOrd="2" destOrd="0" presId="urn:microsoft.com/office/officeart/2005/8/layout/hList7"/>
    <dgm:cxn modelId="{3F6AB7EF-0301-4D1A-B7BE-BD94CF9131FF}" type="presParOf" srcId="{65E688D4-2D6A-4D39-A62F-4A3C86E3C6C6}" destId="{40D8079E-306F-422A-BBCF-F1EC0EA301B3}" srcOrd="3" destOrd="0" presId="urn:microsoft.com/office/officeart/2005/8/layout/hList7"/>
    <dgm:cxn modelId="{60DA9980-7A7E-4FF3-BFFA-84336E00E1B2}" type="presParOf" srcId="{169342E0-16B3-45EB-9764-D9A7201053A1}" destId="{7F2F77AA-6D2F-4249-85CE-7FE89DCF79E8}" srcOrd="3" destOrd="0" presId="urn:microsoft.com/office/officeart/2005/8/layout/hList7"/>
    <dgm:cxn modelId="{11695332-D66A-47E2-9DE4-5F4ADACA2EC9}" type="presParOf" srcId="{169342E0-16B3-45EB-9764-D9A7201053A1}" destId="{DCA52A24-2F0C-4C6E-AEC4-C8641E3DD065}" srcOrd="4" destOrd="0" presId="urn:microsoft.com/office/officeart/2005/8/layout/hList7"/>
    <dgm:cxn modelId="{B592AA48-26DB-41AA-A942-A492A63AF350}" type="presParOf" srcId="{DCA52A24-2F0C-4C6E-AEC4-C8641E3DD065}" destId="{CF99582A-AB9C-4F21-9816-77525AE22336}" srcOrd="0" destOrd="0" presId="urn:microsoft.com/office/officeart/2005/8/layout/hList7"/>
    <dgm:cxn modelId="{B373B39D-26D0-44AD-9E88-5CF79055A0B1}" type="presParOf" srcId="{DCA52A24-2F0C-4C6E-AEC4-C8641E3DD065}" destId="{BE1C6050-C480-4E46-91AB-DD815B646685}" srcOrd="1" destOrd="0" presId="urn:microsoft.com/office/officeart/2005/8/layout/hList7"/>
    <dgm:cxn modelId="{89792707-9634-45AB-AC93-F3BA67954EAB}" type="presParOf" srcId="{DCA52A24-2F0C-4C6E-AEC4-C8641E3DD065}" destId="{380141A7-ACD8-4EE9-B89E-CD0280BFC70C}" srcOrd="2" destOrd="0" presId="urn:microsoft.com/office/officeart/2005/8/layout/hList7"/>
    <dgm:cxn modelId="{2611A74B-822A-4D2F-8635-9C4B546F9877}" type="presParOf" srcId="{DCA52A24-2F0C-4C6E-AEC4-C8641E3DD065}" destId="{1ECD63B3-86CF-455D-9020-C94610173DE7}" srcOrd="3" destOrd="0" presId="urn:microsoft.com/office/officeart/2005/8/layout/hList7"/>
    <dgm:cxn modelId="{5A9FBF80-0004-430C-AAE3-F9E64A4D0B69}" type="presParOf" srcId="{169342E0-16B3-45EB-9764-D9A7201053A1}" destId="{FB3FFEA3-7830-4489-9F6D-B21061CFBCF7}" srcOrd="5" destOrd="0" presId="urn:microsoft.com/office/officeart/2005/8/layout/hList7"/>
    <dgm:cxn modelId="{B3B99410-CC3D-4B76-94BB-3B6FE9D290B5}" type="presParOf" srcId="{169342E0-16B3-45EB-9764-D9A7201053A1}" destId="{5FF90A91-18AB-43D1-A597-6E32B78AA078}" srcOrd="6" destOrd="0" presId="urn:microsoft.com/office/officeart/2005/8/layout/hList7"/>
    <dgm:cxn modelId="{8B5FC19F-DADB-4F10-BD8C-A185872BA7FD}" type="presParOf" srcId="{5FF90A91-18AB-43D1-A597-6E32B78AA078}" destId="{E08B421E-87D4-49B8-AF2B-5D41227788E3}" srcOrd="0" destOrd="0" presId="urn:microsoft.com/office/officeart/2005/8/layout/hList7"/>
    <dgm:cxn modelId="{178ECE24-D601-4F35-B90E-B583A6433925}" type="presParOf" srcId="{5FF90A91-18AB-43D1-A597-6E32B78AA078}" destId="{1FD289B9-B7A9-4B24-BFD1-552BE675C632}" srcOrd="1" destOrd="0" presId="urn:microsoft.com/office/officeart/2005/8/layout/hList7"/>
    <dgm:cxn modelId="{399FAFC8-A6C9-4B3F-9687-458868A0ACD6}" type="presParOf" srcId="{5FF90A91-18AB-43D1-A597-6E32B78AA078}" destId="{F25055DB-B9B5-46BC-9872-FAAC2EFA5916}" srcOrd="2" destOrd="0" presId="urn:microsoft.com/office/officeart/2005/8/layout/hList7"/>
    <dgm:cxn modelId="{6A12B7D2-41C4-424B-AFA7-7857DAEA8230}" type="presParOf" srcId="{5FF90A91-18AB-43D1-A597-6E32B78AA078}" destId="{D9F3A92D-46BF-42E9-9679-46F935EA40F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9BBC739-FE38-4A0C-AA05-336BB7B7A512}" type="doc">
      <dgm:prSet loTypeId="urn:microsoft.com/office/officeart/2008/layout/TitledPictureBlocks" loCatId="pictur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7033843C-F71B-4C2B-B4A1-6ACCAC5CA918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39AF29AD-5F18-45EC-85F3-7C53E4EF2A63}" type="parTrans" cxnId="{15F13047-B738-4C68-8C05-07567AB98848}">
      <dgm:prSet/>
      <dgm:spPr/>
      <dgm:t>
        <a:bodyPr/>
        <a:lstStyle/>
        <a:p>
          <a:endParaRPr lang="zh-TW" altLang="en-US"/>
        </a:p>
      </dgm:t>
    </dgm:pt>
    <dgm:pt modelId="{A3C0C296-2C9B-4221-BB1F-3ACFD74ACD73}" type="sibTrans" cxnId="{15F13047-B738-4C68-8C05-07567AB98848}">
      <dgm:prSet/>
      <dgm:spPr/>
      <dgm:t>
        <a:bodyPr/>
        <a:lstStyle/>
        <a:p>
          <a:endParaRPr lang="zh-TW" altLang="en-US"/>
        </a:p>
      </dgm:t>
    </dgm:pt>
    <dgm:pt modelId="{315B6738-F06A-4A9A-A043-D870E1D58CFD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0D2B0F2B-7840-4B18-BA67-097F7E89E52E}" type="parTrans" cxnId="{FEB9649C-96B5-46EF-A8CD-D92BCEF994E6}">
      <dgm:prSet/>
      <dgm:spPr/>
      <dgm:t>
        <a:bodyPr/>
        <a:lstStyle/>
        <a:p>
          <a:endParaRPr lang="zh-TW" altLang="en-US"/>
        </a:p>
      </dgm:t>
    </dgm:pt>
    <dgm:pt modelId="{9F925C0D-4B61-48DE-A78E-2ED08B14B08F}" type="sibTrans" cxnId="{FEB9649C-96B5-46EF-A8CD-D92BCEF994E6}">
      <dgm:prSet/>
      <dgm:spPr/>
      <dgm:t>
        <a:bodyPr/>
        <a:lstStyle/>
        <a:p>
          <a:endParaRPr lang="zh-TW" altLang="en-US"/>
        </a:p>
      </dgm:t>
    </dgm:pt>
    <dgm:pt modelId="{CD10B99E-88C3-4E2E-864C-4495E6D7FE91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DD34BB6-C38C-40D1-87B3-B28785BE4826}" type="parTrans" cxnId="{FAA309F1-1E97-48FA-B6A0-A1BFDC1E7BED}">
      <dgm:prSet/>
      <dgm:spPr/>
      <dgm:t>
        <a:bodyPr/>
        <a:lstStyle/>
        <a:p>
          <a:endParaRPr lang="zh-TW" altLang="en-US"/>
        </a:p>
      </dgm:t>
    </dgm:pt>
    <dgm:pt modelId="{8EA349FD-DFC0-4934-8C7A-22A41B79F376}" type="sibTrans" cxnId="{FAA309F1-1E97-48FA-B6A0-A1BFDC1E7BED}">
      <dgm:prSet/>
      <dgm:spPr/>
      <dgm:t>
        <a:bodyPr/>
        <a:lstStyle/>
        <a:p>
          <a:endParaRPr lang="zh-TW" altLang="en-US"/>
        </a:p>
      </dgm:t>
    </dgm:pt>
    <dgm:pt modelId="{96FDCF3A-1C7F-4901-9D35-97CDECAA96F8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EE615C53-47A3-49EF-8E2E-103DE4FFDDD4}" type="parTrans" cxnId="{53D133BA-977E-470F-9CB6-6F1E044C0226}">
      <dgm:prSet/>
      <dgm:spPr/>
      <dgm:t>
        <a:bodyPr/>
        <a:lstStyle/>
        <a:p>
          <a:endParaRPr lang="zh-TW" altLang="en-US"/>
        </a:p>
      </dgm:t>
    </dgm:pt>
    <dgm:pt modelId="{A4244812-66D0-45A0-90E1-44A634A5D386}" type="sibTrans" cxnId="{53D133BA-977E-470F-9CB6-6F1E044C0226}">
      <dgm:prSet/>
      <dgm:spPr/>
      <dgm:t>
        <a:bodyPr/>
        <a:lstStyle/>
        <a:p>
          <a:endParaRPr lang="zh-TW" altLang="en-US"/>
        </a:p>
      </dgm:t>
    </dgm:pt>
    <dgm:pt modelId="{E64B988B-9BA0-4F27-A075-B12ACCE9E955}" type="pres">
      <dgm:prSet presAssocID="{19BBC739-FE38-4A0C-AA05-336BB7B7A512}" presName="rootNode" presStyleCnt="0">
        <dgm:presLayoutVars>
          <dgm:chMax/>
          <dgm:chPref/>
          <dgm:dir/>
          <dgm:animLvl val="lvl"/>
        </dgm:presLayoutVars>
      </dgm:prSet>
      <dgm:spPr/>
    </dgm:pt>
    <dgm:pt modelId="{F1925355-39D8-43DC-9851-72B7FCD09343}" type="pres">
      <dgm:prSet presAssocID="{7033843C-F71B-4C2B-B4A1-6ACCAC5CA918}" presName="composite" presStyleCnt="0"/>
      <dgm:spPr/>
    </dgm:pt>
    <dgm:pt modelId="{F6495E56-FF72-4358-909B-2F0A288BF5AD}" type="pres">
      <dgm:prSet presAssocID="{7033843C-F71B-4C2B-B4A1-6ACCAC5CA918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206EA78E-8FF7-4B47-BCE3-51DF6AE130CD}" type="pres">
      <dgm:prSet presAssocID="{7033843C-F71B-4C2B-B4A1-6ACCAC5CA918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B4C3EB2-7BAC-42E3-9B6B-6ED0F6D8BA0E}" type="pres">
      <dgm:prSet presAssocID="{7033843C-F71B-4C2B-B4A1-6ACCAC5CA918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9711DB8B-0386-4824-AE71-1DE62C09EB96}" type="pres">
      <dgm:prSet presAssocID="{A3C0C296-2C9B-4221-BB1F-3ACFD74ACD73}" presName="sibTrans" presStyleCnt="0"/>
      <dgm:spPr/>
    </dgm:pt>
    <dgm:pt modelId="{4B58A67D-2FD4-40C8-94B0-6CE517150BD1}" type="pres">
      <dgm:prSet presAssocID="{CD10B99E-88C3-4E2E-864C-4495E6D7FE91}" presName="composite" presStyleCnt="0"/>
      <dgm:spPr/>
    </dgm:pt>
    <dgm:pt modelId="{0A58DCDC-D429-47AD-B623-4A78629BFF74}" type="pres">
      <dgm:prSet presAssocID="{CD10B99E-88C3-4E2E-864C-4495E6D7FE9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D0722F2D-4B71-417F-AFA4-5844B37B98E6}" type="pres">
      <dgm:prSet presAssocID="{CD10B99E-88C3-4E2E-864C-4495E6D7FE9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7DB32A8-0656-4AE5-B5B7-842BD436AF03}" type="pres">
      <dgm:prSet presAssocID="{CD10B99E-88C3-4E2E-864C-4495E6D7FE9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9C078E0F-AC0E-4A53-A5A9-B8DB1A5DCA63}" type="presOf" srcId="{7033843C-F71B-4C2B-B4A1-6ACCAC5CA918}" destId="{F6495E56-FF72-4358-909B-2F0A288BF5AD}" srcOrd="0" destOrd="0" presId="urn:microsoft.com/office/officeart/2008/layout/TitledPictureBlocks"/>
    <dgm:cxn modelId="{D1647E03-44DB-4672-90BB-F3CD255E4F49}" type="presOf" srcId="{CD10B99E-88C3-4E2E-864C-4495E6D7FE91}" destId="{0A58DCDC-D429-47AD-B623-4A78629BFF74}" srcOrd="0" destOrd="0" presId="urn:microsoft.com/office/officeart/2008/layout/TitledPictureBlocks"/>
    <dgm:cxn modelId="{15F13047-B738-4C68-8C05-07567AB98848}" srcId="{19BBC739-FE38-4A0C-AA05-336BB7B7A512}" destId="{7033843C-F71B-4C2B-B4A1-6ACCAC5CA918}" srcOrd="0" destOrd="0" parTransId="{39AF29AD-5F18-45EC-85F3-7C53E4EF2A63}" sibTransId="{A3C0C296-2C9B-4221-BB1F-3ACFD74ACD73}"/>
    <dgm:cxn modelId="{E3F5D0E3-45F6-49C5-B062-5D17B262CADD}" type="presOf" srcId="{19BBC739-FE38-4A0C-AA05-336BB7B7A512}" destId="{E64B988B-9BA0-4F27-A075-B12ACCE9E955}" srcOrd="0" destOrd="0" presId="urn:microsoft.com/office/officeart/2008/layout/TitledPictureBlocks"/>
    <dgm:cxn modelId="{FEB9649C-96B5-46EF-A8CD-D92BCEF994E6}" srcId="{7033843C-F71B-4C2B-B4A1-6ACCAC5CA918}" destId="{315B6738-F06A-4A9A-A043-D870E1D58CFD}" srcOrd="0" destOrd="0" parTransId="{0D2B0F2B-7840-4B18-BA67-097F7E89E52E}" sibTransId="{9F925C0D-4B61-48DE-A78E-2ED08B14B08F}"/>
    <dgm:cxn modelId="{CFA75996-3348-4C7C-9D6A-080A2401AF77}" type="presOf" srcId="{96FDCF3A-1C7F-4901-9D35-97CDECAA96F8}" destId="{B7DB32A8-0656-4AE5-B5B7-842BD436AF03}" srcOrd="0" destOrd="0" presId="urn:microsoft.com/office/officeart/2008/layout/TitledPictureBlocks"/>
    <dgm:cxn modelId="{913929A0-7041-4932-B718-B69FFE7AFEAB}" type="presOf" srcId="{315B6738-F06A-4A9A-A043-D870E1D58CFD}" destId="{DB4C3EB2-7BAC-42E3-9B6B-6ED0F6D8BA0E}" srcOrd="0" destOrd="0" presId="urn:microsoft.com/office/officeart/2008/layout/TitledPictureBlocks"/>
    <dgm:cxn modelId="{FAA309F1-1E97-48FA-B6A0-A1BFDC1E7BED}" srcId="{19BBC739-FE38-4A0C-AA05-336BB7B7A512}" destId="{CD10B99E-88C3-4E2E-864C-4495E6D7FE91}" srcOrd="1" destOrd="0" parTransId="{8DD34BB6-C38C-40D1-87B3-B28785BE4826}" sibTransId="{8EA349FD-DFC0-4934-8C7A-22A41B79F376}"/>
    <dgm:cxn modelId="{53D133BA-977E-470F-9CB6-6F1E044C0226}" srcId="{CD10B99E-88C3-4E2E-864C-4495E6D7FE91}" destId="{96FDCF3A-1C7F-4901-9D35-97CDECAA96F8}" srcOrd="0" destOrd="0" parTransId="{EE615C53-47A3-49EF-8E2E-103DE4FFDDD4}" sibTransId="{A4244812-66D0-45A0-90E1-44A634A5D386}"/>
    <dgm:cxn modelId="{7FE8015E-8FCA-49F0-8981-8162D5C4A424}" type="presParOf" srcId="{E64B988B-9BA0-4F27-A075-B12ACCE9E955}" destId="{F1925355-39D8-43DC-9851-72B7FCD09343}" srcOrd="0" destOrd="0" presId="urn:microsoft.com/office/officeart/2008/layout/TitledPictureBlocks"/>
    <dgm:cxn modelId="{FF51FF73-98C3-4F1E-BE47-C70AD5E666B7}" type="presParOf" srcId="{F1925355-39D8-43DC-9851-72B7FCD09343}" destId="{F6495E56-FF72-4358-909B-2F0A288BF5AD}" srcOrd="0" destOrd="0" presId="urn:microsoft.com/office/officeart/2008/layout/TitledPictureBlocks"/>
    <dgm:cxn modelId="{627C0D8F-884C-42F4-B537-0945525417F0}" type="presParOf" srcId="{F1925355-39D8-43DC-9851-72B7FCD09343}" destId="{206EA78E-8FF7-4B47-BCE3-51DF6AE130CD}" srcOrd="1" destOrd="0" presId="urn:microsoft.com/office/officeart/2008/layout/TitledPictureBlocks"/>
    <dgm:cxn modelId="{C3B8EB22-4F8D-4BB0-9189-A46F7D22D2DB}" type="presParOf" srcId="{F1925355-39D8-43DC-9851-72B7FCD09343}" destId="{DB4C3EB2-7BAC-42E3-9B6B-6ED0F6D8BA0E}" srcOrd="2" destOrd="0" presId="urn:microsoft.com/office/officeart/2008/layout/TitledPictureBlocks"/>
    <dgm:cxn modelId="{58B513DA-DE22-4AF9-983E-C5006AD5877D}" type="presParOf" srcId="{E64B988B-9BA0-4F27-A075-B12ACCE9E955}" destId="{9711DB8B-0386-4824-AE71-1DE62C09EB96}" srcOrd="1" destOrd="0" presId="urn:microsoft.com/office/officeart/2008/layout/TitledPictureBlocks"/>
    <dgm:cxn modelId="{9CACA39B-1602-4F9F-A63C-9B3188A5C86A}" type="presParOf" srcId="{E64B988B-9BA0-4F27-A075-B12ACCE9E955}" destId="{4B58A67D-2FD4-40C8-94B0-6CE517150BD1}" srcOrd="2" destOrd="0" presId="urn:microsoft.com/office/officeart/2008/layout/TitledPictureBlocks"/>
    <dgm:cxn modelId="{12F86531-8FE6-4061-9FDB-96C4CD4A90C0}" type="presParOf" srcId="{4B58A67D-2FD4-40C8-94B0-6CE517150BD1}" destId="{0A58DCDC-D429-47AD-B623-4A78629BFF74}" srcOrd="0" destOrd="0" presId="urn:microsoft.com/office/officeart/2008/layout/TitledPictureBlocks"/>
    <dgm:cxn modelId="{461AF773-9868-4990-B3E5-3CE9F6F28BB0}" type="presParOf" srcId="{4B58A67D-2FD4-40C8-94B0-6CE517150BD1}" destId="{D0722F2D-4B71-417F-AFA4-5844B37B98E6}" srcOrd="1" destOrd="0" presId="urn:microsoft.com/office/officeart/2008/layout/TitledPictureBlocks"/>
    <dgm:cxn modelId="{9B5CA87C-AC57-4622-B249-356247901B6E}" type="presParOf" srcId="{4B58A67D-2FD4-40C8-94B0-6CE517150BD1}" destId="{B7DB32A8-0656-4AE5-B5B7-842BD436AF03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6E356E-89F0-41E9-BB50-0D35606EA7ED}" type="doc">
      <dgm:prSet loTypeId="urn:microsoft.com/office/officeart/2005/8/layout/radial2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4CA73843-96DD-4BAB-B401-1F31802F507F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7C47823B-8DCD-4837-BD32-19D5A994EB23}" type="parTrans" cxnId="{B07047EF-7C79-4369-88B9-A24B9BC925DF}">
      <dgm:prSet/>
      <dgm:spPr/>
      <dgm:t>
        <a:bodyPr/>
        <a:lstStyle/>
        <a:p>
          <a:endParaRPr lang="zh-TW" altLang="en-US"/>
        </a:p>
      </dgm:t>
    </dgm:pt>
    <dgm:pt modelId="{D937FBB7-3970-4DEF-B037-78506CA61066}" type="sibTrans" cxnId="{B07047EF-7C79-4369-88B9-A24B9BC925DF}">
      <dgm:prSet/>
      <dgm:spPr/>
      <dgm:t>
        <a:bodyPr/>
        <a:lstStyle/>
        <a:p>
          <a:endParaRPr lang="zh-TW" altLang="en-US"/>
        </a:p>
      </dgm:t>
    </dgm:pt>
    <dgm:pt modelId="{408CEE14-FB77-4EC7-9CC8-9647F30F3C1C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9D8CADD5-6595-44EA-9EDE-EFDD0DF81797}" type="parTrans" cxnId="{B934DA1D-418D-4CD7-BADE-7EC423405A67}">
      <dgm:prSet/>
      <dgm:spPr/>
      <dgm:t>
        <a:bodyPr/>
        <a:lstStyle/>
        <a:p>
          <a:endParaRPr lang="zh-TW" altLang="en-US"/>
        </a:p>
      </dgm:t>
    </dgm:pt>
    <dgm:pt modelId="{6EDF6442-61AF-483C-B9D6-C98BD5BCE562}" type="sibTrans" cxnId="{B934DA1D-418D-4CD7-BADE-7EC423405A67}">
      <dgm:prSet/>
      <dgm:spPr/>
      <dgm:t>
        <a:bodyPr/>
        <a:lstStyle/>
        <a:p>
          <a:endParaRPr lang="zh-TW" altLang="en-US"/>
        </a:p>
      </dgm:t>
    </dgm:pt>
    <dgm:pt modelId="{70F395BA-DEDC-43E3-BF27-06113DBF4E7C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F750EE4-097C-4C00-B9EA-7D53E34E775F}" type="parTrans" cxnId="{656E0D97-F98E-4BEF-B0CE-A00D98F99ACB}">
      <dgm:prSet/>
      <dgm:spPr/>
      <dgm:t>
        <a:bodyPr/>
        <a:lstStyle/>
        <a:p>
          <a:endParaRPr lang="zh-TW" altLang="en-US"/>
        </a:p>
      </dgm:t>
    </dgm:pt>
    <dgm:pt modelId="{781724D5-3D48-48CB-B7C7-300738FACD3C}" type="sibTrans" cxnId="{656E0D97-F98E-4BEF-B0CE-A00D98F99ACB}">
      <dgm:prSet/>
      <dgm:spPr/>
      <dgm:t>
        <a:bodyPr/>
        <a:lstStyle/>
        <a:p>
          <a:endParaRPr lang="zh-TW" altLang="en-US"/>
        </a:p>
      </dgm:t>
    </dgm:pt>
    <dgm:pt modelId="{60E4488B-A27F-409F-9662-1E5FC4D6A27C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CEE3B868-7072-438A-A899-0F56FB775CB2}" type="parTrans" cxnId="{F4AAF266-EC44-49EF-8566-21F3384847F7}">
      <dgm:prSet/>
      <dgm:spPr/>
      <dgm:t>
        <a:bodyPr/>
        <a:lstStyle/>
        <a:p>
          <a:endParaRPr lang="zh-TW" altLang="en-US"/>
        </a:p>
      </dgm:t>
    </dgm:pt>
    <dgm:pt modelId="{3070E658-BDD9-453D-921C-F52F02AB1395}" type="sibTrans" cxnId="{F4AAF266-EC44-49EF-8566-21F3384847F7}">
      <dgm:prSet/>
      <dgm:spPr/>
      <dgm:t>
        <a:bodyPr/>
        <a:lstStyle/>
        <a:p>
          <a:endParaRPr lang="zh-TW" altLang="en-US"/>
        </a:p>
      </dgm:t>
    </dgm:pt>
    <dgm:pt modelId="{262005AD-79DA-4BF0-9628-29681E4BFDFC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9EF7FB24-4536-4304-BF78-9432386194CF}" type="parTrans" cxnId="{18CC81C5-999D-43E2-B7AD-CE7138F44BAF}">
      <dgm:prSet/>
      <dgm:spPr/>
      <dgm:t>
        <a:bodyPr/>
        <a:lstStyle/>
        <a:p>
          <a:endParaRPr lang="zh-TW" altLang="en-US"/>
        </a:p>
      </dgm:t>
    </dgm:pt>
    <dgm:pt modelId="{5825C263-1B5D-43C6-9235-45448204B973}" type="sibTrans" cxnId="{18CC81C5-999D-43E2-B7AD-CE7138F44BAF}">
      <dgm:prSet/>
      <dgm:spPr/>
      <dgm:t>
        <a:bodyPr/>
        <a:lstStyle/>
        <a:p>
          <a:endParaRPr lang="zh-TW" altLang="en-US"/>
        </a:p>
      </dgm:t>
    </dgm:pt>
    <dgm:pt modelId="{05A7C46A-FFBF-4A9B-8F8C-4CD1B956A02B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F87CD77A-EAEC-47EE-8CFD-0B0F44BB7262}" type="parTrans" cxnId="{4DB977EA-BA38-4BEB-B2F0-80FA21F4F67D}">
      <dgm:prSet/>
      <dgm:spPr/>
      <dgm:t>
        <a:bodyPr/>
        <a:lstStyle/>
        <a:p>
          <a:endParaRPr lang="zh-TW" altLang="en-US"/>
        </a:p>
      </dgm:t>
    </dgm:pt>
    <dgm:pt modelId="{0E29F8EE-A25F-4AB6-AB51-43FD53FFEB80}" type="sibTrans" cxnId="{4DB977EA-BA38-4BEB-B2F0-80FA21F4F67D}">
      <dgm:prSet/>
      <dgm:spPr/>
      <dgm:t>
        <a:bodyPr/>
        <a:lstStyle/>
        <a:p>
          <a:endParaRPr lang="zh-TW" altLang="en-US"/>
        </a:p>
      </dgm:t>
    </dgm:pt>
    <dgm:pt modelId="{DCDE404D-7587-46D6-8C8B-D9C2BBD6A021}" type="pres">
      <dgm:prSet presAssocID="{566E356E-89F0-41E9-BB50-0D35606EA7ED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3337B47-6C54-43D3-B105-67094CF51EF4}" type="pres">
      <dgm:prSet presAssocID="{566E356E-89F0-41E9-BB50-0D35606EA7ED}" presName="cycle" presStyleCnt="0"/>
      <dgm:spPr/>
    </dgm:pt>
    <dgm:pt modelId="{8B7C6893-3CA2-4BA5-AEDB-DAB39F5CD55E}" type="pres">
      <dgm:prSet presAssocID="{566E356E-89F0-41E9-BB50-0D35606EA7ED}" presName="centerShape" presStyleCnt="0"/>
      <dgm:spPr/>
    </dgm:pt>
    <dgm:pt modelId="{3031A73F-20E0-4678-B84B-50FD12AEB388}" type="pres">
      <dgm:prSet presAssocID="{566E356E-89F0-41E9-BB50-0D35606EA7ED}" presName="connSite" presStyleLbl="node1" presStyleIdx="0" presStyleCnt="3"/>
      <dgm:spPr/>
    </dgm:pt>
    <dgm:pt modelId="{D67F4B8A-240C-4388-B716-7849FC8CBBD7}" type="pres">
      <dgm:prSet presAssocID="{566E356E-89F0-41E9-BB50-0D35606EA7ED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81585C42-3EB0-4A36-8C62-8B40793DACE8}" type="pres">
      <dgm:prSet presAssocID="{7C47823B-8DCD-4837-BD32-19D5A994EB23}" presName="Name25" presStyleLbl="parChTrans1D1" presStyleIdx="0" presStyleCnt="2"/>
      <dgm:spPr/>
    </dgm:pt>
    <dgm:pt modelId="{D06C8C19-5EF1-442B-87B6-818D0FF5D4AE}" type="pres">
      <dgm:prSet presAssocID="{4CA73843-96DD-4BAB-B401-1F31802F507F}" presName="node" presStyleCnt="0"/>
      <dgm:spPr/>
    </dgm:pt>
    <dgm:pt modelId="{B98A8DF4-512D-4BD1-84AE-7B3D6203289B}" type="pres">
      <dgm:prSet presAssocID="{4CA73843-96DD-4BAB-B401-1F31802F507F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F9450A17-A10B-427A-B3BA-DD20553425F6}" type="pres">
      <dgm:prSet presAssocID="{4CA73843-96DD-4BAB-B401-1F31802F507F}" presName="childNode" presStyleLbl="revTx" presStyleIdx="0" presStyleCnt="2">
        <dgm:presLayoutVars>
          <dgm:bulletEnabled val="1"/>
        </dgm:presLayoutVars>
      </dgm:prSet>
      <dgm:spPr/>
    </dgm:pt>
    <dgm:pt modelId="{CC7DB32F-3289-4E70-B531-9E27C0A6767C}" type="pres">
      <dgm:prSet presAssocID="{CEE3B868-7072-438A-A899-0F56FB775CB2}" presName="Name25" presStyleLbl="parChTrans1D1" presStyleIdx="1" presStyleCnt="2"/>
      <dgm:spPr/>
    </dgm:pt>
    <dgm:pt modelId="{7A8ED58A-0A68-43B9-99F4-D5D7D867B380}" type="pres">
      <dgm:prSet presAssocID="{60E4488B-A27F-409F-9662-1E5FC4D6A27C}" presName="node" presStyleCnt="0"/>
      <dgm:spPr/>
    </dgm:pt>
    <dgm:pt modelId="{4A65F7D6-C40D-4FB7-B421-67066CF396BA}" type="pres">
      <dgm:prSet presAssocID="{60E4488B-A27F-409F-9662-1E5FC4D6A27C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EEE42EA6-1EF6-41AA-981A-8676C04C9DF0}" type="pres">
      <dgm:prSet presAssocID="{60E4488B-A27F-409F-9662-1E5FC4D6A27C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BE021F3E-24AE-4FE7-8662-787B93413977}" type="presOf" srcId="{262005AD-79DA-4BF0-9628-29681E4BFDFC}" destId="{EEE42EA6-1EF6-41AA-981A-8676C04C9DF0}" srcOrd="0" destOrd="0" presId="urn:microsoft.com/office/officeart/2005/8/layout/radial2"/>
    <dgm:cxn modelId="{656E0D97-F98E-4BEF-B0CE-A00D98F99ACB}" srcId="{4CA73843-96DD-4BAB-B401-1F31802F507F}" destId="{70F395BA-DEDC-43E3-BF27-06113DBF4E7C}" srcOrd="1" destOrd="0" parTransId="{AF750EE4-097C-4C00-B9EA-7D53E34E775F}" sibTransId="{781724D5-3D48-48CB-B7C7-300738FACD3C}"/>
    <dgm:cxn modelId="{88DD96B0-DD77-4490-9B82-62228AFAECAA}" type="presOf" srcId="{566E356E-89F0-41E9-BB50-0D35606EA7ED}" destId="{DCDE404D-7587-46D6-8C8B-D9C2BBD6A021}" srcOrd="0" destOrd="0" presId="urn:microsoft.com/office/officeart/2005/8/layout/radial2"/>
    <dgm:cxn modelId="{B99F6FF1-43EB-418E-BCF3-F6A643AE92A6}" type="presOf" srcId="{7C47823B-8DCD-4837-BD32-19D5A994EB23}" destId="{81585C42-3EB0-4A36-8C62-8B40793DACE8}" srcOrd="0" destOrd="0" presId="urn:microsoft.com/office/officeart/2005/8/layout/radial2"/>
    <dgm:cxn modelId="{FDD0A6F8-DCF9-4042-981B-8B0EB14F1EDD}" type="presOf" srcId="{60E4488B-A27F-409F-9662-1E5FC4D6A27C}" destId="{4A65F7D6-C40D-4FB7-B421-67066CF396BA}" srcOrd="0" destOrd="0" presId="urn:microsoft.com/office/officeart/2005/8/layout/radial2"/>
    <dgm:cxn modelId="{F4AAF266-EC44-49EF-8566-21F3384847F7}" srcId="{566E356E-89F0-41E9-BB50-0D35606EA7ED}" destId="{60E4488B-A27F-409F-9662-1E5FC4D6A27C}" srcOrd="1" destOrd="0" parTransId="{CEE3B868-7072-438A-A899-0F56FB775CB2}" sibTransId="{3070E658-BDD9-453D-921C-F52F02AB1395}"/>
    <dgm:cxn modelId="{4DB977EA-BA38-4BEB-B2F0-80FA21F4F67D}" srcId="{60E4488B-A27F-409F-9662-1E5FC4D6A27C}" destId="{05A7C46A-FFBF-4A9B-8F8C-4CD1B956A02B}" srcOrd="1" destOrd="0" parTransId="{F87CD77A-EAEC-47EE-8CFD-0B0F44BB7262}" sibTransId="{0E29F8EE-A25F-4AB6-AB51-43FD53FFEB80}"/>
    <dgm:cxn modelId="{F5540D22-25E2-4052-9D68-79D74EC3EC4B}" type="presOf" srcId="{05A7C46A-FFBF-4A9B-8F8C-4CD1B956A02B}" destId="{EEE42EA6-1EF6-41AA-981A-8676C04C9DF0}" srcOrd="0" destOrd="1" presId="urn:microsoft.com/office/officeart/2005/8/layout/radial2"/>
    <dgm:cxn modelId="{B07047EF-7C79-4369-88B9-A24B9BC925DF}" srcId="{566E356E-89F0-41E9-BB50-0D35606EA7ED}" destId="{4CA73843-96DD-4BAB-B401-1F31802F507F}" srcOrd="0" destOrd="0" parTransId="{7C47823B-8DCD-4837-BD32-19D5A994EB23}" sibTransId="{D937FBB7-3970-4DEF-B037-78506CA61066}"/>
    <dgm:cxn modelId="{EBFC7DDB-1CE9-437D-AED2-85F9594819FF}" type="presOf" srcId="{CEE3B868-7072-438A-A899-0F56FB775CB2}" destId="{CC7DB32F-3289-4E70-B531-9E27C0A6767C}" srcOrd="0" destOrd="0" presId="urn:microsoft.com/office/officeart/2005/8/layout/radial2"/>
    <dgm:cxn modelId="{00DF0A2C-6FC0-4349-8353-FFFFE75D27C0}" type="presOf" srcId="{4CA73843-96DD-4BAB-B401-1F31802F507F}" destId="{B98A8DF4-512D-4BD1-84AE-7B3D6203289B}" srcOrd="0" destOrd="0" presId="urn:microsoft.com/office/officeart/2005/8/layout/radial2"/>
    <dgm:cxn modelId="{3043D824-1367-4733-AA7C-F6E9791C1DAF}" type="presOf" srcId="{408CEE14-FB77-4EC7-9CC8-9647F30F3C1C}" destId="{F9450A17-A10B-427A-B3BA-DD20553425F6}" srcOrd="0" destOrd="0" presId="urn:microsoft.com/office/officeart/2005/8/layout/radial2"/>
    <dgm:cxn modelId="{B934DA1D-418D-4CD7-BADE-7EC423405A67}" srcId="{4CA73843-96DD-4BAB-B401-1F31802F507F}" destId="{408CEE14-FB77-4EC7-9CC8-9647F30F3C1C}" srcOrd="0" destOrd="0" parTransId="{9D8CADD5-6595-44EA-9EDE-EFDD0DF81797}" sibTransId="{6EDF6442-61AF-483C-B9D6-C98BD5BCE562}"/>
    <dgm:cxn modelId="{281BCFE7-2AFE-4A18-B185-E6C72119F48D}" type="presOf" srcId="{70F395BA-DEDC-43E3-BF27-06113DBF4E7C}" destId="{F9450A17-A10B-427A-B3BA-DD20553425F6}" srcOrd="0" destOrd="1" presId="urn:microsoft.com/office/officeart/2005/8/layout/radial2"/>
    <dgm:cxn modelId="{18CC81C5-999D-43E2-B7AD-CE7138F44BAF}" srcId="{60E4488B-A27F-409F-9662-1E5FC4D6A27C}" destId="{262005AD-79DA-4BF0-9628-29681E4BFDFC}" srcOrd="0" destOrd="0" parTransId="{9EF7FB24-4536-4304-BF78-9432386194CF}" sibTransId="{5825C263-1B5D-43C6-9235-45448204B973}"/>
    <dgm:cxn modelId="{2C015634-EFD8-410F-8984-CBB151E77CC1}" type="presParOf" srcId="{DCDE404D-7587-46D6-8C8B-D9C2BBD6A021}" destId="{63337B47-6C54-43D3-B105-67094CF51EF4}" srcOrd="0" destOrd="0" presId="urn:microsoft.com/office/officeart/2005/8/layout/radial2"/>
    <dgm:cxn modelId="{F29DAB59-829E-4EA8-8346-E85C7CF8AF31}" type="presParOf" srcId="{63337B47-6C54-43D3-B105-67094CF51EF4}" destId="{8B7C6893-3CA2-4BA5-AEDB-DAB39F5CD55E}" srcOrd="0" destOrd="0" presId="urn:microsoft.com/office/officeart/2005/8/layout/radial2"/>
    <dgm:cxn modelId="{A7BE064D-F676-439B-8F95-49712E16ECFE}" type="presParOf" srcId="{8B7C6893-3CA2-4BA5-AEDB-DAB39F5CD55E}" destId="{3031A73F-20E0-4678-B84B-50FD12AEB388}" srcOrd="0" destOrd="0" presId="urn:microsoft.com/office/officeart/2005/8/layout/radial2"/>
    <dgm:cxn modelId="{22832F97-1EF5-4C80-8421-178226EFA34F}" type="presParOf" srcId="{8B7C6893-3CA2-4BA5-AEDB-DAB39F5CD55E}" destId="{D67F4B8A-240C-4388-B716-7849FC8CBBD7}" srcOrd="1" destOrd="0" presId="urn:microsoft.com/office/officeart/2005/8/layout/radial2"/>
    <dgm:cxn modelId="{9E9AD6AF-787D-4514-83DA-B578B7717643}" type="presParOf" srcId="{63337B47-6C54-43D3-B105-67094CF51EF4}" destId="{81585C42-3EB0-4A36-8C62-8B40793DACE8}" srcOrd="1" destOrd="0" presId="urn:microsoft.com/office/officeart/2005/8/layout/radial2"/>
    <dgm:cxn modelId="{FDE2DAF7-5283-4E92-9722-92DC4A2D6D68}" type="presParOf" srcId="{63337B47-6C54-43D3-B105-67094CF51EF4}" destId="{D06C8C19-5EF1-442B-87B6-818D0FF5D4AE}" srcOrd="2" destOrd="0" presId="urn:microsoft.com/office/officeart/2005/8/layout/radial2"/>
    <dgm:cxn modelId="{131D66E2-ED29-4674-9B3D-A14486F27AB2}" type="presParOf" srcId="{D06C8C19-5EF1-442B-87B6-818D0FF5D4AE}" destId="{B98A8DF4-512D-4BD1-84AE-7B3D6203289B}" srcOrd="0" destOrd="0" presId="urn:microsoft.com/office/officeart/2005/8/layout/radial2"/>
    <dgm:cxn modelId="{24F3B435-FCAF-4219-A951-506FEFED128F}" type="presParOf" srcId="{D06C8C19-5EF1-442B-87B6-818D0FF5D4AE}" destId="{F9450A17-A10B-427A-B3BA-DD20553425F6}" srcOrd="1" destOrd="0" presId="urn:microsoft.com/office/officeart/2005/8/layout/radial2"/>
    <dgm:cxn modelId="{923457A6-AE6A-44AB-A9B0-DE823A1691FD}" type="presParOf" srcId="{63337B47-6C54-43D3-B105-67094CF51EF4}" destId="{CC7DB32F-3289-4E70-B531-9E27C0A6767C}" srcOrd="3" destOrd="0" presId="urn:microsoft.com/office/officeart/2005/8/layout/radial2"/>
    <dgm:cxn modelId="{F9032E33-006B-4103-A1F2-24199FDAF807}" type="presParOf" srcId="{63337B47-6C54-43D3-B105-67094CF51EF4}" destId="{7A8ED58A-0A68-43B9-99F4-D5D7D867B380}" srcOrd="4" destOrd="0" presId="urn:microsoft.com/office/officeart/2005/8/layout/radial2"/>
    <dgm:cxn modelId="{D5526193-0939-4D80-BC65-F28168918A12}" type="presParOf" srcId="{7A8ED58A-0A68-43B9-99F4-D5D7D867B380}" destId="{4A65F7D6-C40D-4FB7-B421-67066CF396BA}" srcOrd="0" destOrd="0" presId="urn:microsoft.com/office/officeart/2005/8/layout/radial2"/>
    <dgm:cxn modelId="{BD56ED03-F56F-4ECF-A882-750155CC35D7}" type="presParOf" srcId="{7A8ED58A-0A68-43B9-99F4-D5D7D867B380}" destId="{EEE42EA6-1EF6-41AA-981A-8676C04C9DF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E880C3-ECFF-465D-88D8-B0E5F04FE23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70FF8975-AD47-482A-82E3-53FF4F09895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A86F8E7D-C7DC-40D4-AF5D-E8CEC8AC5DA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40D8079E-306F-422A-BBCF-F1EC0EA301B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CF99582A-AB9C-4F21-9816-77525AE2233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1ECD63B3-86CF-455D-9020-C94610173DE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E08B421E-87D4-49B8-AF2B-5D41227788E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D9F3A92D-46BF-42E9-9679-46F935EA40F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AFBAC882-B7D4-46AA-BF69-55A275D08A0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6EA78E-8FF7-4B47-BCE3-51DF6AE130CD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DB4C3EB2-7BAC-42E3-9B6B-6ED0F6D8BA0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F6495E56-FF72-4358-909B-2F0A288BF5AD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D0722F2D-4B71-417F-AFA4-5844B37B98E6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B7DB32A8-0656-4AE5-B5B7-842BD436AF03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0A58DCDC-D429-47AD-B623-4A78629BFF74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7DB32F-3289-4E70-B531-9E27C0A6767C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585C42-3EB0-4A36-8C62-8B40793DACE8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7F4B8A-240C-4388-B716-7849FC8CBBD7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8A8DF4-512D-4BD1-84AE-7B3D6203289B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F9450A17-A10B-427A-B3BA-DD20553425F6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4A65F7D6-C40D-4FB7-B421-67066CF396BA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EEE42EA6-1EF6-41AA-981A-8676C04C9DF0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6000">
              <a:srgbClr val="FF0000"/>
            </a:gs>
            <a:gs pos="95000">
              <a:srgbClr val="7030A0"/>
            </a:gs>
            <a:gs pos="75000">
              <a:srgbClr val="0070C0"/>
            </a:gs>
            <a:gs pos="60000">
              <a:srgbClr val="92D050"/>
            </a:gs>
            <a:gs pos="40500">
              <a:srgbClr val="FFFF00"/>
            </a:gs>
            <a:gs pos="27000">
              <a:srgbClr val="EBCBA7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00000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 flip="none" rotWithShape="1">
          <a:gsLst>
            <a:gs pos="6000">
              <a:srgbClr val="FF0000"/>
            </a:gs>
            <a:gs pos="95000">
              <a:srgbClr val="7030A0"/>
            </a:gs>
            <a:gs pos="75000">
              <a:srgbClr val="0070C0"/>
            </a:gs>
            <a:gs pos="60000">
              <a:srgbClr val="92D050"/>
            </a:gs>
            <a:gs pos="40500">
              <a:srgbClr val="FFFF00"/>
            </a:gs>
            <a:gs pos="27000">
              <a:srgbClr val="EBCBA7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000">
              <a:srgbClr val="FF0000"/>
            </a:gs>
            <a:gs pos="95000">
              <a:srgbClr val="7030A0"/>
            </a:gs>
            <a:gs pos="75000">
              <a:srgbClr val="0070C0"/>
            </a:gs>
            <a:gs pos="60000">
              <a:srgbClr val="92D050"/>
            </a:gs>
            <a:gs pos="40500">
              <a:srgbClr val="FFFF00"/>
            </a:gs>
            <a:gs pos="27000">
              <a:srgbClr val="EBCBA7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2D050"/>
          </a:solidFill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FF0000"/>
            </a:gs>
            <a:gs pos="95000">
              <a:srgbClr val="7030A0"/>
            </a:gs>
            <a:gs pos="77000">
              <a:srgbClr val="0070C0"/>
            </a:gs>
            <a:gs pos="60000">
              <a:srgbClr val="92D050"/>
            </a:gs>
            <a:gs pos="40500">
              <a:srgbClr val="FFFF00"/>
            </a:gs>
            <a:gs pos="27000">
              <a:srgbClr val="EBCBA7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  <a:scene3d>
              <a:camera prst="isometricOffAxis2Lef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sz="6000" dirty="0">
                <a:solidFill>
                  <a:srgbClr val="F4EF31"/>
                </a:solidFill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2708920"/>
            <a:ext cx="3960079" cy="2912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isometricOffAxis1Righ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dirty="0">
                <a:ln>
                  <a:solidFill>
                    <a:sysClr val="windowText" lastClr="000000"/>
                  </a:solidFill>
                </a:ln>
              </a:rPr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1676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000">
              <a:srgbClr val="FF0000"/>
            </a:gs>
            <a:gs pos="95000">
              <a:srgbClr val="7030A0"/>
            </a:gs>
            <a:gs pos="75000">
              <a:srgbClr val="0070C0"/>
            </a:gs>
            <a:gs pos="60000">
              <a:srgbClr val="92D050"/>
            </a:gs>
            <a:gs pos="40500">
              <a:srgbClr val="FFFF00"/>
            </a:gs>
            <a:gs pos="27000">
              <a:srgbClr val="EBCBA7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isometricOffAxis1Right"/>
              <a:lightRig rig="threePt" dir="t"/>
            </a:scene3d>
            <a:sp3d extrusionH="57150">
              <a:bevelT w="69850" h="38100" prst="cross"/>
            </a:sp3d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9267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isometricOffAxis1Righ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4563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2022-11-28T03:47:18Z</dcterms:modified>
</cp:coreProperties>
</file>