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43ED85-A1A2-4AA1-9443-408664F707A2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DD50ADB-FE34-4A21-8FFC-B03B98173953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9BD6FFB8-8925-4A82-BE7F-4FF0FEDC6E1E}" type="parTrans" cxnId="{96F49AA7-1DBD-4921-84B8-015C04ACCF76}">
      <dgm:prSet/>
      <dgm:spPr/>
      <dgm:t>
        <a:bodyPr/>
        <a:lstStyle/>
        <a:p>
          <a:endParaRPr lang="zh-TW" altLang="en-US"/>
        </a:p>
      </dgm:t>
    </dgm:pt>
    <dgm:pt modelId="{7038D4E5-D4DD-42B1-8C70-EC340B489960}" type="sibTrans" cxnId="{96F49AA7-1DBD-4921-84B8-015C04ACCF76}">
      <dgm:prSet/>
      <dgm:spPr/>
      <dgm:t>
        <a:bodyPr/>
        <a:lstStyle/>
        <a:p>
          <a:endParaRPr lang="zh-TW" altLang="en-US"/>
        </a:p>
      </dgm:t>
    </dgm:pt>
    <dgm:pt modelId="{3927F9DC-D185-4C40-86D0-583A49E7260F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54D2B75D-766E-4423-96F1-4A1F2715E003}" type="parTrans" cxnId="{770E42D0-C708-47BC-8F5B-E9F86CF7FB26}">
      <dgm:prSet/>
      <dgm:spPr/>
      <dgm:t>
        <a:bodyPr/>
        <a:lstStyle/>
        <a:p>
          <a:endParaRPr lang="zh-TW" altLang="en-US"/>
        </a:p>
      </dgm:t>
    </dgm:pt>
    <dgm:pt modelId="{A5EAAB89-4649-4EDA-B382-353445B3C34E}" type="sibTrans" cxnId="{770E42D0-C708-47BC-8F5B-E9F86CF7FB26}">
      <dgm:prSet/>
      <dgm:spPr/>
      <dgm:t>
        <a:bodyPr/>
        <a:lstStyle/>
        <a:p>
          <a:endParaRPr lang="zh-TW" altLang="en-US"/>
        </a:p>
      </dgm:t>
    </dgm:pt>
    <dgm:pt modelId="{DC29F5AA-3A1B-4598-8A1B-1DBD0EDA7FC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BCC1484-5FEE-4563-8A50-4C96ECB404F3}" type="parTrans" cxnId="{D4F62735-36AB-42CB-B3A7-DDB2FB9D8B84}">
      <dgm:prSet/>
      <dgm:spPr/>
      <dgm:t>
        <a:bodyPr/>
        <a:lstStyle/>
        <a:p>
          <a:endParaRPr lang="zh-TW" altLang="en-US"/>
        </a:p>
      </dgm:t>
    </dgm:pt>
    <dgm:pt modelId="{C07B2436-E053-4C8E-BDA1-7B5260186956}" type="sibTrans" cxnId="{D4F62735-36AB-42CB-B3A7-DDB2FB9D8B84}">
      <dgm:prSet/>
      <dgm:spPr/>
      <dgm:t>
        <a:bodyPr/>
        <a:lstStyle/>
        <a:p>
          <a:endParaRPr lang="zh-TW" altLang="en-US"/>
        </a:p>
      </dgm:t>
    </dgm:pt>
    <dgm:pt modelId="{02E30F7E-4866-4ABC-9ABE-BF36AED44A80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C7830EC9-8C4D-4379-849E-CAA00A3FCDF6}" type="parTrans" cxnId="{78EA07DB-216B-4824-A14B-1BCA81BAA0A5}">
      <dgm:prSet/>
      <dgm:spPr/>
      <dgm:t>
        <a:bodyPr/>
        <a:lstStyle/>
        <a:p>
          <a:endParaRPr lang="zh-TW" altLang="en-US"/>
        </a:p>
      </dgm:t>
    </dgm:pt>
    <dgm:pt modelId="{AFD6E2CD-4543-4CA4-AF13-8B105E92835A}" type="sibTrans" cxnId="{78EA07DB-216B-4824-A14B-1BCA81BAA0A5}">
      <dgm:prSet/>
      <dgm:spPr/>
      <dgm:t>
        <a:bodyPr/>
        <a:lstStyle/>
        <a:p>
          <a:endParaRPr lang="zh-TW" altLang="en-US"/>
        </a:p>
      </dgm:t>
    </dgm:pt>
    <dgm:pt modelId="{A7D60068-78AE-4351-A214-A99BA23AF6F0}" type="pres">
      <dgm:prSet presAssocID="{7743ED85-A1A2-4AA1-9443-408664F707A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0B6C399-0958-4657-B281-10AB724D8253}" type="pres">
      <dgm:prSet presAssocID="{7743ED85-A1A2-4AA1-9443-408664F707A2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C73BC3C9-5E8F-45A5-84FB-60C8F368F0AA}" type="pres">
      <dgm:prSet presAssocID="{7743ED85-A1A2-4AA1-9443-408664F707A2}" presName="linComp" presStyleCnt="0"/>
      <dgm:spPr/>
      <dgm:t>
        <a:bodyPr/>
        <a:lstStyle/>
        <a:p>
          <a:endParaRPr lang="zh-TW" altLang="en-US"/>
        </a:p>
      </dgm:t>
    </dgm:pt>
    <dgm:pt modelId="{892B3C4F-C9FC-42A5-BFC7-CD4A9876706B}" type="pres">
      <dgm:prSet presAssocID="{2DD50ADB-FE34-4A21-8FFC-B03B98173953}" presName="compNode" presStyleCnt="0"/>
      <dgm:spPr/>
      <dgm:t>
        <a:bodyPr/>
        <a:lstStyle/>
        <a:p>
          <a:endParaRPr lang="zh-TW" altLang="en-US"/>
        </a:p>
      </dgm:t>
    </dgm:pt>
    <dgm:pt modelId="{01B16063-82B9-4CA6-B22C-A24191DF16F5}" type="pres">
      <dgm:prSet presAssocID="{2DD50ADB-FE34-4A21-8FFC-B03B98173953}" presName="bkgdShape" presStyleLbl="node1" presStyleIdx="0" presStyleCnt="4" custLinFactNeighborX="7580" custLinFactNeighborY="-959"/>
      <dgm:spPr/>
      <dgm:t>
        <a:bodyPr/>
        <a:lstStyle/>
        <a:p>
          <a:endParaRPr lang="zh-TW" altLang="en-US"/>
        </a:p>
      </dgm:t>
    </dgm:pt>
    <dgm:pt modelId="{67D943F6-E83B-4274-BDB7-23ED3F0EF219}" type="pres">
      <dgm:prSet presAssocID="{2DD50ADB-FE34-4A21-8FFC-B03B9817395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9539CF-DB55-4A7D-B462-81C05DC8CE3D}" type="pres">
      <dgm:prSet presAssocID="{2DD50ADB-FE34-4A21-8FFC-B03B98173953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37063FC-46B4-4585-996E-C1F5B0989CA2}" type="pres">
      <dgm:prSet presAssocID="{2DD50ADB-FE34-4A21-8FFC-B03B98173953}" presName="imagNode" presStyleLbl="fgImgPlace1" presStyleIdx="0" presStyleCnt="4" custLinFactNeighborX="-1829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CCB41D3-45F0-4096-8C06-46B4618A4886}" type="pres">
      <dgm:prSet presAssocID="{7038D4E5-D4DD-42B1-8C70-EC340B48996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80DD423-AA41-40A8-903F-B4B0AD5A1466}" type="pres">
      <dgm:prSet presAssocID="{3927F9DC-D185-4C40-86D0-583A49E7260F}" presName="compNode" presStyleCnt="0"/>
      <dgm:spPr/>
      <dgm:t>
        <a:bodyPr/>
        <a:lstStyle/>
        <a:p>
          <a:endParaRPr lang="zh-TW" altLang="en-US"/>
        </a:p>
      </dgm:t>
    </dgm:pt>
    <dgm:pt modelId="{94657711-FCF8-454F-AD27-458948E25293}" type="pres">
      <dgm:prSet presAssocID="{3927F9DC-D185-4C40-86D0-583A49E7260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AF26C60-04A1-4778-9465-FFBC4BB4F9AB}" type="pres">
      <dgm:prSet presAssocID="{3927F9DC-D185-4C40-86D0-583A49E7260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915547-F440-48BC-B1AF-5C3FB3841156}" type="pres">
      <dgm:prSet presAssocID="{3927F9DC-D185-4C40-86D0-583A49E7260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4BE2F6A6-7700-4846-839B-AEC95216CCFE}" type="pres">
      <dgm:prSet presAssocID="{3927F9DC-D185-4C40-86D0-583A49E7260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E53C705-786E-4E21-8205-07C31A76C939}" type="pres">
      <dgm:prSet presAssocID="{A5EAAB89-4649-4EDA-B382-353445B3C34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37A53D7-DF23-4E00-86AF-3CC93B9DAB93}" type="pres">
      <dgm:prSet presAssocID="{DC29F5AA-3A1B-4598-8A1B-1DBD0EDA7FC7}" presName="compNode" presStyleCnt="0"/>
      <dgm:spPr/>
      <dgm:t>
        <a:bodyPr/>
        <a:lstStyle/>
        <a:p>
          <a:endParaRPr lang="zh-TW" altLang="en-US"/>
        </a:p>
      </dgm:t>
    </dgm:pt>
    <dgm:pt modelId="{3D807335-6B82-4CDB-9784-4D95FE8BB0C2}" type="pres">
      <dgm:prSet presAssocID="{DC29F5AA-3A1B-4598-8A1B-1DBD0EDA7FC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AC3EBAD-F017-4B91-B9D9-49CE4C6CB541}" type="pres">
      <dgm:prSet presAssocID="{DC29F5AA-3A1B-4598-8A1B-1DBD0EDA7FC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F3BD05-BE27-4AD5-ABCC-24D0B8E35FDF}" type="pres">
      <dgm:prSet presAssocID="{DC29F5AA-3A1B-4598-8A1B-1DBD0EDA7FC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758DAF3D-2A97-4B5C-A1D2-9A095DF3C227}" type="pres">
      <dgm:prSet presAssocID="{DC29F5AA-3A1B-4598-8A1B-1DBD0EDA7FC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EFA8F18-13D6-4540-9BC4-D0289A202273}" type="pres">
      <dgm:prSet presAssocID="{C07B2436-E053-4C8E-BDA1-7B526018695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BA1CBD-9E36-47D9-A3D7-A73016F77084}" type="pres">
      <dgm:prSet presAssocID="{02E30F7E-4866-4ABC-9ABE-BF36AED44A80}" presName="compNode" presStyleCnt="0"/>
      <dgm:spPr/>
      <dgm:t>
        <a:bodyPr/>
        <a:lstStyle/>
        <a:p>
          <a:endParaRPr lang="zh-TW" altLang="en-US"/>
        </a:p>
      </dgm:t>
    </dgm:pt>
    <dgm:pt modelId="{1AC2AD97-A2D0-4E8F-B79C-50B34CBE9FAC}" type="pres">
      <dgm:prSet presAssocID="{02E30F7E-4866-4ABC-9ABE-BF36AED44A8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E4323FD-9CC6-48E6-BC54-4B0706A6F14D}" type="pres">
      <dgm:prSet presAssocID="{02E30F7E-4866-4ABC-9ABE-BF36AED44A8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89FECE-DC9B-44F7-BBBA-AA5A386E8530}" type="pres">
      <dgm:prSet presAssocID="{02E30F7E-4866-4ABC-9ABE-BF36AED44A80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9FCC88A-CC7A-4EE8-952E-4536FE3C6771}" type="pres">
      <dgm:prSet presAssocID="{02E30F7E-4866-4ABC-9ABE-BF36AED44A8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5FDD12B-E252-4EB3-A0EC-DB99AF84505D}" type="presOf" srcId="{02E30F7E-4866-4ABC-9ABE-BF36AED44A80}" destId="{1AC2AD97-A2D0-4E8F-B79C-50B34CBE9FAC}" srcOrd="0" destOrd="0" presId="urn:microsoft.com/office/officeart/2005/8/layout/hList7"/>
    <dgm:cxn modelId="{7C56B746-E3B6-41F7-9DAC-CEAD8BD45537}" type="presOf" srcId="{DC29F5AA-3A1B-4598-8A1B-1DBD0EDA7FC7}" destId="{3D807335-6B82-4CDB-9784-4D95FE8BB0C2}" srcOrd="0" destOrd="0" presId="urn:microsoft.com/office/officeart/2005/8/layout/hList7"/>
    <dgm:cxn modelId="{6DC6D31F-89DD-4C29-BFEE-53778D28ADE0}" type="presOf" srcId="{DC29F5AA-3A1B-4598-8A1B-1DBD0EDA7FC7}" destId="{2AC3EBAD-F017-4B91-B9D9-49CE4C6CB541}" srcOrd="1" destOrd="0" presId="urn:microsoft.com/office/officeart/2005/8/layout/hList7"/>
    <dgm:cxn modelId="{78EA07DB-216B-4824-A14B-1BCA81BAA0A5}" srcId="{7743ED85-A1A2-4AA1-9443-408664F707A2}" destId="{02E30F7E-4866-4ABC-9ABE-BF36AED44A80}" srcOrd="3" destOrd="0" parTransId="{C7830EC9-8C4D-4379-849E-CAA00A3FCDF6}" sibTransId="{AFD6E2CD-4543-4CA4-AF13-8B105E92835A}"/>
    <dgm:cxn modelId="{96F49AA7-1DBD-4921-84B8-015C04ACCF76}" srcId="{7743ED85-A1A2-4AA1-9443-408664F707A2}" destId="{2DD50ADB-FE34-4A21-8FFC-B03B98173953}" srcOrd="0" destOrd="0" parTransId="{9BD6FFB8-8925-4A82-BE7F-4FF0FEDC6E1E}" sibTransId="{7038D4E5-D4DD-42B1-8C70-EC340B489960}"/>
    <dgm:cxn modelId="{A7D5C684-9F43-44B9-8873-A724BA612FED}" type="presOf" srcId="{2DD50ADB-FE34-4A21-8FFC-B03B98173953}" destId="{67D943F6-E83B-4274-BDB7-23ED3F0EF219}" srcOrd="1" destOrd="0" presId="urn:microsoft.com/office/officeart/2005/8/layout/hList7"/>
    <dgm:cxn modelId="{4ACCE1D2-9F59-48DF-956F-28A2790C3D36}" type="presOf" srcId="{3927F9DC-D185-4C40-86D0-583A49E7260F}" destId="{FAF26C60-04A1-4778-9465-FFBC4BB4F9AB}" srcOrd="1" destOrd="0" presId="urn:microsoft.com/office/officeart/2005/8/layout/hList7"/>
    <dgm:cxn modelId="{C4E8E203-6CEA-4727-9363-45E9283847C6}" type="presOf" srcId="{02E30F7E-4866-4ABC-9ABE-BF36AED44A80}" destId="{0E4323FD-9CC6-48E6-BC54-4B0706A6F14D}" srcOrd="1" destOrd="0" presId="urn:microsoft.com/office/officeart/2005/8/layout/hList7"/>
    <dgm:cxn modelId="{F411EA3B-FED2-4F73-9CE0-E324563EDE56}" type="presOf" srcId="{7743ED85-A1A2-4AA1-9443-408664F707A2}" destId="{A7D60068-78AE-4351-A214-A99BA23AF6F0}" srcOrd="0" destOrd="0" presId="urn:microsoft.com/office/officeart/2005/8/layout/hList7"/>
    <dgm:cxn modelId="{AC4F5E1E-82FD-4FEB-8B42-48C0521CFFA3}" type="presOf" srcId="{7038D4E5-D4DD-42B1-8C70-EC340B489960}" destId="{8CCB41D3-45F0-4096-8C06-46B4618A4886}" srcOrd="0" destOrd="0" presId="urn:microsoft.com/office/officeart/2005/8/layout/hList7"/>
    <dgm:cxn modelId="{AEF34D33-059E-478C-BC89-F452A73CE309}" type="presOf" srcId="{2DD50ADB-FE34-4A21-8FFC-B03B98173953}" destId="{01B16063-82B9-4CA6-B22C-A24191DF16F5}" srcOrd="0" destOrd="0" presId="urn:microsoft.com/office/officeart/2005/8/layout/hList7"/>
    <dgm:cxn modelId="{D4F62735-36AB-42CB-B3A7-DDB2FB9D8B84}" srcId="{7743ED85-A1A2-4AA1-9443-408664F707A2}" destId="{DC29F5AA-3A1B-4598-8A1B-1DBD0EDA7FC7}" srcOrd="2" destOrd="0" parTransId="{6BCC1484-5FEE-4563-8A50-4C96ECB404F3}" sibTransId="{C07B2436-E053-4C8E-BDA1-7B5260186956}"/>
    <dgm:cxn modelId="{7B5E241F-65D8-4E12-B58B-71D4A867A881}" type="presOf" srcId="{3927F9DC-D185-4C40-86D0-583A49E7260F}" destId="{94657711-FCF8-454F-AD27-458948E25293}" srcOrd="0" destOrd="0" presId="urn:microsoft.com/office/officeart/2005/8/layout/hList7"/>
    <dgm:cxn modelId="{770E42D0-C708-47BC-8F5B-E9F86CF7FB26}" srcId="{7743ED85-A1A2-4AA1-9443-408664F707A2}" destId="{3927F9DC-D185-4C40-86D0-583A49E7260F}" srcOrd="1" destOrd="0" parTransId="{54D2B75D-766E-4423-96F1-4A1F2715E003}" sibTransId="{A5EAAB89-4649-4EDA-B382-353445B3C34E}"/>
    <dgm:cxn modelId="{4D34E3D7-A694-412A-9D57-F2887E0FA3CE}" type="presOf" srcId="{A5EAAB89-4649-4EDA-B382-353445B3C34E}" destId="{2E53C705-786E-4E21-8205-07C31A76C939}" srcOrd="0" destOrd="0" presId="urn:microsoft.com/office/officeart/2005/8/layout/hList7"/>
    <dgm:cxn modelId="{F0165746-D120-45E7-9832-486BD0AE35A6}" type="presOf" srcId="{C07B2436-E053-4C8E-BDA1-7B5260186956}" destId="{1EFA8F18-13D6-4540-9BC4-D0289A202273}" srcOrd="0" destOrd="0" presId="urn:microsoft.com/office/officeart/2005/8/layout/hList7"/>
    <dgm:cxn modelId="{045DD2A9-4DFF-4DC7-89B4-BABDA194A9D6}" type="presParOf" srcId="{A7D60068-78AE-4351-A214-A99BA23AF6F0}" destId="{40B6C399-0958-4657-B281-10AB724D8253}" srcOrd="0" destOrd="0" presId="urn:microsoft.com/office/officeart/2005/8/layout/hList7"/>
    <dgm:cxn modelId="{74EC13D9-4C66-4A96-9A54-10FA85B56DC2}" type="presParOf" srcId="{A7D60068-78AE-4351-A214-A99BA23AF6F0}" destId="{C73BC3C9-5E8F-45A5-84FB-60C8F368F0AA}" srcOrd="1" destOrd="0" presId="urn:microsoft.com/office/officeart/2005/8/layout/hList7"/>
    <dgm:cxn modelId="{70684CDA-54F4-4B74-B68B-09BE3C32821E}" type="presParOf" srcId="{C73BC3C9-5E8F-45A5-84FB-60C8F368F0AA}" destId="{892B3C4F-C9FC-42A5-BFC7-CD4A9876706B}" srcOrd="0" destOrd="0" presId="urn:microsoft.com/office/officeart/2005/8/layout/hList7"/>
    <dgm:cxn modelId="{8EA061C1-97DD-4494-B986-EE59FAF7C984}" type="presParOf" srcId="{892B3C4F-C9FC-42A5-BFC7-CD4A9876706B}" destId="{01B16063-82B9-4CA6-B22C-A24191DF16F5}" srcOrd="0" destOrd="0" presId="urn:microsoft.com/office/officeart/2005/8/layout/hList7"/>
    <dgm:cxn modelId="{457AB5F1-AEC0-4F50-B005-38F661095F1F}" type="presParOf" srcId="{892B3C4F-C9FC-42A5-BFC7-CD4A9876706B}" destId="{67D943F6-E83B-4274-BDB7-23ED3F0EF219}" srcOrd="1" destOrd="0" presId="urn:microsoft.com/office/officeart/2005/8/layout/hList7"/>
    <dgm:cxn modelId="{C8C9A588-087C-4562-BE11-A00F213CFCE6}" type="presParOf" srcId="{892B3C4F-C9FC-42A5-BFC7-CD4A9876706B}" destId="{219539CF-DB55-4A7D-B462-81C05DC8CE3D}" srcOrd="2" destOrd="0" presId="urn:microsoft.com/office/officeart/2005/8/layout/hList7"/>
    <dgm:cxn modelId="{3A8E0FC9-E00E-40D7-A447-2FF2744282FE}" type="presParOf" srcId="{892B3C4F-C9FC-42A5-BFC7-CD4A9876706B}" destId="{037063FC-46B4-4585-996E-C1F5B0989CA2}" srcOrd="3" destOrd="0" presId="urn:microsoft.com/office/officeart/2005/8/layout/hList7"/>
    <dgm:cxn modelId="{D3CBFA5E-3463-4AA1-92E4-C044DCAB20ED}" type="presParOf" srcId="{C73BC3C9-5E8F-45A5-84FB-60C8F368F0AA}" destId="{8CCB41D3-45F0-4096-8C06-46B4618A4886}" srcOrd="1" destOrd="0" presId="urn:microsoft.com/office/officeart/2005/8/layout/hList7"/>
    <dgm:cxn modelId="{596BCD6A-B764-407E-8546-8075CC64DD6E}" type="presParOf" srcId="{C73BC3C9-5E8F-45A5-84FB-60C8F368F0AA}" destId="{580DD423-AA41-40A8-903F-B4B0AD5A1466}" srcOrd="2" destOrd="0" presId="urn:microsoft.com/office/officeart/2005/8/layout/hList7"/>
    <dgm:cxn modelId="{B73136D7-F6C6-4B25-9913-64D1F2130E2B}" type="presParOf" srcId="{580DD423-AA41-40A8-903F-B4B0AD5A1466}" destId="{94657711-FCF8-454F-AD27-458948E25293}" srcOrd="0" destOrd="0" presId="urn:microsoft.com/office/officeart/2005/8/layout/hList7"/>
    <dgm:cxn modelId="{8CC04F1D-03A1-41F9-ABA6-0C2A033C3E15}" type="presParOf" srcId="{580DD423-AA41-40A8-903F-B4B0AD5A1466}" destId="{FAF26C60-04A1-4778-9465-FFBC4BB4F9AB}" srcOrd="1" destOrd="0" presId="urn:microsoft.com/office/officeart/2005/8/layout/hList7"/>
    <dgm:cxn modelId="{F4F24854-2255-4C76-9180-384F5FAC9225}" type="presParOf" srcId="{580DD423-AA41-40A8-903F-B4B0AD5A1466}" destId="{22915547-F440-48BC-B1AF-5C3FB3841156}" srcOrd="2" destOrd="0" presId="urn:microsoft.com/office/officeart/2005/8/layout/hList7"/>
    <dgm:cxn modelId="{E5C9A986-5967-4E06-BB93-AF72D1CF9CE6}" type="presParOf" srcId="{580DD423-AA41-40A8-903F-B4B0AD5A1466}" destId="{4BE2F6A6-7700-4846-839B-AEC95216CCFE}" srcOrd="3" destOrd="0" presId="urn:microsoft.com/office/officeart/2005/8/layout/hList7"/>
    <dgm:cxn modelId="{C8A310BD-5829-4B30-82AD-F1EDC53759A3}" type="presParOf" srcId="{C73BC3C9-5E8F-45A5-84FB-60C8F368F0AA}" destId="{2E53C705-786E-4E21-8205-07C31A76C939}" srcOrd="3" destOrd="0" presId="urn:microsoft.com/office/officeart/2005/8/layout/hList7"/>
    <dgm:cxn modelId="{81551FC0-022F-4064-B2D5-6D78441B584C}" type="presParOf" srcId="{C73BC3C9-5E8F-45A5-84FB-60C8F368F0AA}" destId="{D37A53D7-DF23-4E00-86AF-3CC93B9DAB93}" srcOrd="4" destOrd="0" presId="urn:microsoft.com/office/officeart/2005/8/layout/hList7"/>
    <dgm:cxn modelId="{2E15E5DB-81EA-4E78-922C-0EB58317E542}" type="presParOf" srcId="{D37A53D7-DF23-4E00-86AF-3CC93B9DAB93}" destId="{3D807335-6B82-4CDB-9784-4D95FE8BB0C2}" srcOrd="0" destOrd="0" presId="urn:microsoft.com/office/officeart/2005/8/layout/hList7"/>
    <dgm:cxn modelId="{9FE534EE-2AF0-4A14-925B-8C808B64AA89}" type="presParOf" srcId="{D37A53D7-DF23-4E00-86AF-3CC93B9DAB93}" destId="{2AC3EBAD-F017-4B91-B9D9-49CE4C6CB541}" srcOrd="1" destOrd="0" presId="urn:microsoft.com/office/officeart/2005/8/layout/hList7"/>
    <dgm:cxn modelId="{2861B663-C13E-4D7F-93B5-2234DE4CEE69}" type="presParOf" srcId="{D37A53D7-DF23-4E00-86AF-3CC93B9DAB93}" destId="{79F3BD05-BE27-4AD5-ABCC-24D0B8E35FDF}" srcOrd="2" destOrd="0" presId="urn:microsoft.com/office/officeart/2005/8/layout/hList7"/>
    <dgm:cxn modelId="{D0E00733-8F22-403F-A590-9299E336122D}" type="presParOf" srcId="{D37A53D7-DF23-4E00-86AF-3CC93B9DAB93}" destId="{758DAF3D-2A97-4B5C-A1D2-9A095DF3C227}" srcOrd="3" destOrd="0" presId="urn:microsoft.com/office/officeart/2005/8/layout/hList7"/>
    <dgm:cxn modelId="{2442F17D-2F95-4CFB-9937-E428CC312BB5}" type="presParOf" srcId="{C73BC3C9-5E8F-45A5-84FB-60C8F368F0AA}" destId="{1EFA8F18-13D6-4540-9BC4-D0289A202273}" srcOrd="5" destOrd="0" presId="urn:microsoft.com/office/officeart/2005/8/layout/hList7"/>
    <dgm:cxn modelId="{F37C4221-84D6-40E7-8767-1D0BFEA44B65}" type="presParOf" srcId="{C73BC3C9-5E8F-45A5-84FB-60C8F368F0AA}" destId="{4EBA1CBD-9E36-47D9-A3D7-A73016F77084}" srcOrd="6" destOrd="0" presId="urn:microsoft.com/office/officeart/2005/8/layout/hList7"/>
    <dgm:cxn modelId="{4380F6BF-3842-4A13-97EF-8600520599EA}" type="presParOf" srcId="{4EBA1CBD-9E36-47D9-A3D7-A73016F77084}" destId="{1AC2AD97-A2D0-4E8F-B79C-50B34CBE9FAC}" srcOrd="0" destOrd="0" presId="urn:microsoft.com/office/officeart/2005/8/layout/hList7"/>
    <dgm:cxn modelId="{EF86A33B-A51E-4881-8BE3-938EC46205AE}" type="presParOf" srcId="{4EBA1CBD-9E36-47D9-A3D7-A73016F77084}" destId="{0E4323FD-9CC6-48E6-BC54-4B0706A6F14D}" srcOrd="1" destOrd="0" presId="urn:microsoft.com/office/officeart/2005/8/layout/hList7"/>
    <dgm:cxn modelId="{7EFC2995-903A-48FC-B4ED-6EF911EE990A}" type="presParOf" srcId="{4EBA1CBD-9E36-47D9-A3D7-A73016F77084}" destId="{8A89FECE-DC9B-44F7-BBBA-AA5A386E8530}" srcOrd="2" destOrd="0" presId="urn:microsoft.com/office/officeart/2005/8/layout/hList7"/>
    <dgm:cxn modelId="{DF446240-7F46-40C9-B44C-1FFAF8F1856D}" type="presParOf" srcId="{4EBA1CBD-9E36-47D9-A3D7-A73016F77084}" destId="{D9FCC88A-CC7A-4EE8-952E-4536FE3C677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812E78-9B5B-4134-888E-938ED0313191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0769815-CEB6-468B-9130-F9495BBC3A4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7967211-B2BD-42C7-BFE0-7AD302A16F0B}" type="parTrans" cxnId="{A57AB314-9CFB-40C4-9327-054835DEFC55}">
      <dgm:prSet/>
      <dgm:spPr/>
      <dgm:t>
        <a:bodyPr/>
        <a:lstStyle/>
        <a:p>
          <a:endParaRPr lang="zh-TW" altLang="en-US"/>
        </a:p>
      </dgm:t>
    </dgm:pt>
    <dgm:pt modelId="{DE58DA95-50BA-4335-AC93-A9D33507F0E0}" type="sibTrans" cxnId="{A57AB314-9CFB-40C4-9327-054835DEFC55}">
      <dgm:prSet/>
      <dgm:spPr/>
      <dgm:t>
        <a:bodyPr/>
        <a:lstStyle/>
        <a:p>
          <a:endParaRPr lang="zh-TW" altLang="en-US"/>
        </a:p>
      </dgm:t>
    </dgm:pt>
    <dgm:pt modelId="{8211B31E-EA54-4AC9-9F91-11DBFD1265C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C5A4A39-D31C-473B-9228-79CCCE2764CC}" type="parTrans" cxnId="{EF7C3444-213F-4A93-B25A-7E0316565288}">
      <dgm:prSet/>
      <dgm:spPr/>
      <dgm:t>
        <a:bodyPr/>
        <a:lstStyle/>
        <a:p>
          <a:endParaRPr lang="zh-TW" altLang="en-US"/>
        </a:p>
      </dgm:t>
    </dgm:pt>
    <dgm:pt modelId="{FE392A38-C56B-4A5F-8887-C64D201BA723}" type="sibTrans" cxnId="{EF7C3444-213F-4A93-B25A-7E0316565288}">
      <dgm:prSet/>
      <dgm:spPr/>
      <dgm:t>
        <a:bodyPr/>
        <a:lstStyle/>
        <a:p>
          <a:endParaRPr lang="zh-TW" altLang="en-US"/>
        </a:p>
      </dgm:t>
    </dgm:pt>
    <dgm:pt modelId="{BAB7FAF9-80D3-4AE4-8BE8-811E5A9FE32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F1398F0-2EE3-445D-AADD-E15E5873C8DA}" type="parTrans" cxnId="{9C8CEF45-D860-4B7B-BEE7-7C4CACABCB03}">
      <dgm:prSet/>
      <dgm:spPr/>
      <dgm:t>
        <a:bodyPr/>
        <a:lstStyle/>
        <a:p>
          <a:endParaRPr lang="zh-TW" altLang="en-US"/>
        </a:p>
      </dgm:t>
    </dgm:pt>
    <dgm:pt modelId="{C68088A9-BFA2-465E-AC5F-9A5A2D8542A1}" type="sibTrans" cxnId="{9C8CEF45-D860-4B7B-BEE7-7C4CACABCB03}">
      <dgm:prSet/>
      <dgm:spPr/>
      <dgm:t>
        <a:bodyPr/>
        <a:lstStyle/>
        <a:p>
          <a:endParaRPr lang="zh-TW" altLang="en-US"/>
        </a:p>
      </dgm:t>
    </dgm:pt>
    <dgm:pt modelId="{FBFA1351-399D-46A2-B7D4-FC6619524E7F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BB3B6CF-46DC-422E-8510-AEFD2DAE7E99}" type="parTrans" cxnId="{B48C3619-DF2C-4D02-BF44-00C227D939AB}">
      <dgm:prSet/>
      <dgm:spPr/>
      <dgm:t>
        <a:bodyPr/>
        <a:lstStyle/>
        <a:p>
          <a:endParaRPr lang="zh-TW" altLang="en-US"/>
        </a:p>
      </dgm:t>
    </dgm:pt>
    <dgm:pt modelId="{52B6DA8C-F76B-4355-8F3C-F3AADD018B33}" type="sibTrans" cxnId="{B48C3619-DF2C-4D02-BF44-00C227D939AB}">
      <dgm:prSet/>
      <dgm:spPr/>
      <dgm:t>
        <a:bodyPr/>
        <a:lstStyle/>
        <a:p>
          <a:endParaRPr lang="zh-TW" altLang="en-US"/>
        </a:p>
      </dgm:t>
    </dgm:pt>
    <dgm:pt modelId="{F5F1CB4A-E21B-4C02-8571-957C4864CE0F}" type="pres">
      <dgm:prSet presAssocID="{33812E78-9B5B-4134-888E-938ED0313191}" presName="rootNode" presStyleCnt="0">
        <dgm:presLayoutVars>
          <dgm:chMax/>
          <dgm:chPref/>
          <dgm:dir/>
          <dgm:animLvl val="lvl"/>
        </dgm:presLayoutVars>
      </dgm:prSet>
      <dgm:spPr/>
    </dgm:pt>
    <dgm:pt modelId="{0E62258F-8EA5-4CFD-B12F-49E3BC0B6511}" type="pres">
      <dgm:prSet presAssocID="{00769815-CEB6-468B-9130-F9495BBC3A41}" presName="composite" presStyleCnt="0"/>
      <dgm:spPr/>
    </dgm:pt>
    <dgm:pt modelId="{AA4B2888-2AF1-4B78-9148-A1ECBF008399}" type="pres">
      <dgm:prSet presAssocID="{00769815-CEB6-468B-9130-F9495BBC3A4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9D02D35-9580-443A-A93B-DC813CEE0712}" type="pres">
      <dgm:prSet presAssocID="{00769815-CEB6-468B-9130-F9495BBC3A4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6BDAFB3-53EF-46F7-A2BA-9FF6FDE2CFCA}" type="pres">
      <dgm:prSet presAssocID="{00769815-CEB6-468B-9130-F9495BBC3A4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3628AEBF-62D9-41F3-A4D7-A542B2D38F89}" type="pres">
      <dgm:prSet presAssocID="{DE58DA95-50BA-4335-AC93-A9D33507F0E0}" presName="sibTrans" presStyleCnt="0"/>
      <dgm:spPr/>
    </dgm:pt>
    <dgm:pt modelId="{CF3DD070-9F05-4BEB-A4C2-CA4C9F2F073C}" type="pres">
      <dgm:prSet presAssocID="{BAB7FAF9-80D3-4AE4-8BE8-811E5A9FE323}" presName="composite" presStyleCnt="0"/>
      <dgm:spPr/>
    </dgm:pt>
    <dgm:pt modelId="{EB0484B2-969A-4CF0-9635-B77C7DA8A9FD}" type="pres">
      <dgm:prSet presAssocID="{BAB7FAF9-80D3-4AE4-8BE8-811E5A9FE32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C593254-70A6-4A4A-8452-783CFB13E6FF}" type="pres">
      <dgm:prSet presAssocID="{BAB7FAF9-80D3-4AE4-8BE8-811E5A9FE32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92CAF2-B887-42EF-A294-EE813A367577}" type="pres">
      <dgm:prSet presAssocID="{BAB7FAF9-80D3-4AE4-8BE8-811E5A9FE32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7174231-95CD-4416-9778-FB8FC4F1FB21}" type="presOf" srcId="{BAB7FAF9-80D3-4AE4-8BE8-811E5A9FE323}" destId="{EB0484B2-969A-4CF0-9635-B77C7DA8A9FD}" srcOrd="0" destOrd="0" presId="urn:microsoft.com/office/officeart/2008/layout/TitledPictureBlocks"/>
    <dgm:cxn modelId="{9C8CEF45-D860-4B7B-BEE7-7C4CACABCB03}" srcId="{33812E78-9B5B-4134-888E-938ED0313191}" destId="{BAB7FAF9-80D3-4AE4-8BE8-811E5A9FE323}" srcOrd="1" destOrd="0" parTransId="{6F1398F0-2EE3-445D-AADD-E15E5873C8DA}" sibTransId="{C68088A9-BFA2-465E-AC5F-9A5A2D8542A1}"/>
    <dgm:cxn modelId="{B48C3619-DF2C-4D02-BF44-00C227D939AB}" srcId="{BAB7FAF9-80D3-4AE4-8BE8-811E5A9FE323}" destId="{FBFA1351-399D-46A2-B7D4-FC6619524E7F}" srcOrd="0" destOrd="0" parTransId="{CBB3B6CF-46DC-422E-8510-AEFD2DAE7E99}" sibTransId="{52B6DA8C-F76B-4355-8F3C-F3AADD018B33}"/>
    <dgm:cxn modelId="{B356668D-8933-4FD3-B0EF-32E95C1FA4ED}" type="presOf" srcId="{FBFA1351-399D-46A2-B7D4-FC6619524E7F}" destId="{4492CAF2-B887-42EF-A294-EE813A367577}" srcOrd="0" destOrd="0" presId="urn:microsoft.com/office/officeart/2008/layout/TitledPictureBlocks"/>
    <dgm:cxn modelId="{A57AB314-9CFB-40C4-9327-054835DEFC55}" srcId="{33812E78-9B5B-4134-888E-938ED0313191}" destId="{00769815-CEB6-468B-9130-F9495BBC3A41}" srcOrd="0" destOrd="0" parTransId="{47967211-B2BD-42C7-BFE0-7AD302A16F0B}" sibTransId="{DE58DA95-50BA-4335-AC93-A9D33507F0E0}"/>
    <dgm:cxn modelId="{1589BBE7-137A-418C-B67D-E6511AAAA0FA}" type="presOf" srcId="{33812E78-9B5B-4134-888E-938ED0313191}" destId="{F5F1CB4A-E21B-4C02-8571-957C4864CE0F}" srcOrd="0" destOrd="0" presId="urn:microsoft.com/office/officeart/2008/layout/TitledPictureBlocks"/>
    <dgm:cxn modelId="{EF7C3444-213F-4A93-B25A-7E0316565288}" srcId="{00769815-CEB6-468B-9130-F9495BBC3A41}" destId="{8211B31E-EA54-4AC9-9F91-11DBFD1265C0}" srcOrd="0" destOrd="0" parTransId="{7C5A4A39-D31C-473B-9228-79CCCE2764CC}" sibTransId="{FE392A38-C56B-4A5F-8887-C64D201BA723}"/>
    <dgm:cxn modelId="{68C31F7C-4202-46E4-85E0-704AEF4477D0}" type="presOf" srcId="{00769815-CEB6-468B-9130-F9495BBC3A41}" destId="{AA4B2888-2AF1-4B78-9148-A1ECBF008399}" srcOrd="0" destOrd="0" presId="urn:microsoft.com/office/officeart/2008/layout/TitledPictureBlocks"/>
    <dgm:cxn modelId="{264E8030-7057-42AD-BDF4-1164BE75FB5A}" type="presOf" srcId="{8211B31E-EA54-4AC9-9F91-11DBFD1265C0}" destId="{E6BDAFB3-53EF-46F7-A2BA-9FF6FDE2CFCA}" srcOrd="0" destOrd="0" presId="urn:microsoft.com/office/officeart/2008/layout/TitledPictureBlocks"/>
    <dgm:cxn modelId="{35EB9435-CE0D-4A20-BDBD-481C76EEFAFF}" type="presParOf" srcId="{F5F1CB4A-E21B-4C02-8571-957C4864CE0F}" destId="{0E62258F-8EA5-4CFD-B12F-49E3BC0B6511}" srcOrd="0" destOrd="0" presId="urn:microsoft.com/office/officeart/2008/layout/TitledPictureBlocks"/>
    <dgm:cxn modelId="{7CE91AD7-BD21-44FE-B9FD-0C308A1C5475}" type="presParOf" srcId="{0E62258F-8EA5-4CFD-B12F-49E3BC0B6511}" destId="{AA4B2888-2AF1-4B78-9148-A1ECBF008399}" srcOrd="0" destOrd="0" presId="urn:microsoft.com/office/officeart/2008/layout/TitledPictureBlocks"/>
    <dgm:cxn modelId="{34E7CD20-42CF-42EB-B592-4E8A48E8B1CA}" type="presParOf" srcId="{0E62258F-8EA5-4CFD-B12F-49E3BC0B6511}" destId="{E9D02D35-9580-443A-A93B-DC813CEE0712}" srcOrd="1" destOrd="0" presId="urn:microsoft.com/office/officeart/2008/layout/TitledPictureBlocks"/>
    <dgm:cxn modelId="{812E7C23-7454-469B-A9D1-2AA0677DFC2F}" type="presParOf" srcId="{0E62258F-8EA5-4CFD-B12F-49E3BC0B6511}" destId="{E6BDAFB3-53EF-46F7-A2BA-9FF6FDE2CFCA}" srcOrd="2" destOrd="0" presId="urn:microsoft.com/office/officeart/2008/layout/TitledPictureBlocks"/>
    <dgm:cxn modelId="{3F278ED0-F3BB-46B3-B66E-D318FF75C62E}" type="presParOf" srcId="{F5F1CB4A-E21B-4C02-8571-957C4864CE0F}" destId="{3628AEBF-62D9-41F3-A4D7-A542B2D38F89}" srcOrd="1" destOrd="0" presId="urn:microsoft.com/office/officeart/2008/layout/TitledPictureBlocks"/>
    <dgm:cxn modelId="{EE317036-3606-4F7B-B47C-26BBD3BBE6B6}" type="presParOf" srcId="{F5F1CB4A-E21B-4C02-8571-957C4864CE0F}" destId="{CF3DD070-9F05-4BEB-A4C2-CA4C9F2F073C}" srcOrd="2" destOrd="0" presId="urn:microsoft.com/office/officeart/2008/layout/TitledPictureBlocks"/>
    <dgm:cxn modelId="{89BE42AA-4A99-42B7-AB87-84CCDFDA98BF}" type="presParOf" srcId="{CF3DD070-9F05-4BEB-A4C2-CA4C9F2F073C}" destId="{EB0484B2-969A-4CF0-9635-B77C7DA8A9FD}" srcOrd="0" destOrd="0" presId="urn:microsoft.com/office/officeart/2008/layout/TitledPictureBlocks"/>
    <dgm:cxn modelId="{024CA1DA-1BA6-4F46-8E1A-09FC398E49CE}" type="presParOf" srcId="{CF3DD070-9F05-4BEB-A4C2-CA4C9F2F073C}" destId="{2C593254-70A6-4A4A-8452-783CFB13E6FF}" srcOrd="1" destOrd="0" presId="urn:microsoft.com/office/officeart/2008/layout/TitledPictureBlocks"/>
    <dgm:cxn modelId="{715FB370-6816-490F-9579-6D3C0CC19B77}" type="presParOf" srcId="{CF3DD070-9F05-4BEB-A4C2-CA4C9F2F073C}" destId="{4492CAF2-B887-42EF-A294-EE813A36757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56499B-BC94-4A8A-999A-E763649BFF5A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1E03D41-CABE-43CD-B56F-C0F3772E6B2C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6E3591E3-9804-4061-937A-D0A789535A97}" type="parTrans" cxnId="{756FDB20-C620-46D8-882E-F50AA1493DF6}">
      <dgm:prSet/>
      <dgm:spPr/>
      <dgm:t>
        <a:bodyPr/>
        <a:lstStyle/>
        <a:p>
          <a:endParaRPr lang="zh-TW" altLang="en-US"/>
        </a:p>
      </dgm:t>
    </dgm:pt>
    <dgm:pt modelId="{BABA6E09-24F2-4432-8CDA-C45BB3BEEFA9}" type="sibTrans" cxnId="{756FDB20-C620-46D8-882E-F50AA1493DF6}">
      <dgm:prSet/>
      <dgm:spPr/>
      <dgm:t>
        <a:bodyPr/>
        <a:lstStyle/>
        <a:p>
          <a:endParaRPr lang="zh-TW" altLang="en-US"/>
        </a:p>
      </dgm:t>
    </dgm:pt>
    <dgm:pt modelId="{0989FEF3-7524-4E5B-9978-90CC0649286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2E92209-5E8C-4C30-A199-07C35DF5770D}" type="parTrans" cxnId="{3E1AE801-7EFF-40A1-8A0F-CAF076BC99BE}">
      <dgm:prSet/>
      <dgm:spPr/>
      <dgm:t>
        <a:bodyPr/>
        <a:lstStyle/>
        <a:p>
          <a:endParaRPr lang="zh-TW" altLang="en-US"/>
        </a:p>
      </dgm:t>
    </dgm:pt>
    <dgm:pt modelId="{C1474D6F-DF31-4804-B225-F2F5381C57B3}" type="sibTrans" cxnId="{3E1AE801-7EFF-40A1-8A0F-CAF076BC99BE}">
      <dgm:prSet/>
      <dgm:spPr/>
      <dgm:t>
        <a:bodyPr/>
        <a:lstStyle/>
        <a:p>
          <a:endParaRPr lang="zh-TW" altLang="en-US"/>
        </a:p>
      </dgm:t>
    </dgm:pt>
    <dgm:pt modelId="{A3313BF8-D807-4BA8-85B7-ABA84343B7A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64A6F2A-7345-47A2-8D0A-C4DDD9719614}" type="parTrans" cxnId="{D9001591-63D9-4B72-A996-306DCF6BAEC4}">
      <dgm:prSet/>
      <dgm:spPr/>
      <dgm:t>
        <a:bodyPr/>
        <a:lstStyle/>
        <a:p>
          <a:endParaRPr lang="zh-TW" altLang="en-US"/>
        </a:p>
      </dgm:t>
    </dgm:pt>
    <dgm:pt modelId="{E657ABBF-2117-4C71-822C-48074CAEA534}" type="sibTrans" cxnId="{D9001591-63D9-4B72-A996-306DCF6BAEC4}">
      <dgm:prSet/>
      <dgm:spPr/>
      <dgm:t>
        <a:bodyPr/>
        <a:lstStyle/>
        <a:p>
          <a:endParaRPr lang="zh-TW" altLang="en-US"/>
        </a:p>
      </dgm:t>
    </dgm:pt>
    <dgm:pt modelId="{F6DA041B-6B35-490D-94ED-BB2AE6A6C9B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2112264-4ECA-463B-84EE-D42AF6AB989D}" type="parTrans" cxnId="{FEA99358-0911-4018-8FCB-6E8BD952A408}">
      <dgm:prSet/>
      <dgm:spPr/>
      <dgm:t>
        <a:bodyPr/>
        <a:lstStyle/>
        <a:p>
          <a:endParaRPr lang="zh-TW" altLang="en-US"/>
        </a:p>
      </dgm:t>
    </dgm:pt>
    <dgm:pt modelId="{14AAD660-1370-41ED-AC59-064EFAD5D0B9}" type="sibTrans" cxnId="{FEA99358-0911-4018-8FCB-6E8BD952A408}">
      <dgm:prSet/>
      <dgm:spPr/>
      <dgm:t>
        <a:bodyPr/>
        <a:lstStyle/>
        <a:p>
          <a:endParaRPr lang="zh-TW" altLang="en-US"/>
        </a:p>
      </dgm:t>
    </dgm:pt>
    <dgm:pt modelId="{B96F145C-5829-46AA-9043-F85CC3A68E7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0238BF99-B460-40D4-9D0B-E25413896866}" type="parTrans" cxnId="{5C3BA910-9ED7-45F1-BA1A-20ECAF6D6B20}">
      <dgm:prSet/>
      <dgm:spPr/>
      <dgm:t>
        <a:bodyPr/>
        <a:lstStyle/>
        <a:p>
          <a:endParaRPr lang="zh-TW" altLang="en-US"/>
        </a:p>
      </dgm:t>
    </dgm:pt>
    <dgm:pt modelId="{26F1DAEF-B37B-49F7-BAA4-1DE864A26729}" type="sibTrans" cxnId="{5C3BA910-9ED7-45F1-BA1A-20ECAF6D6B20}">
      <dgm:prSet/>
      <dgm:spPr/>
      <dgm:t>
        <a:bodyPr/>
        <a:lstStyle/>
        <a:p>
          <a:endParaRPr lang="zh-TW" altLang="en-US"/>
        </a:p>
      </dgm:t>
    </dgm:pt>
    <dgm:pt modelId="{D13D3700-3449-49F8-8863-85E802C7B9E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C837EF6-C47F-4B7D-803B-A978EAE14F49}" type="parTrans" cxnId="{38D45E80-3724-4846-86C3-BBC971470995}">
      <dgm:prSet/>
      <dgm:spPr/>
      <dgm:t>
        <a:bodyPr/>
        <a:lstStyle/>
        <a:p>
          <a:endParaRPr lang="zh-TW" altLang="en-US"/>
        </a:p>
      </dgm:t>
    </dgm:pt>
    <dgm:pt modelId="{148135C2-EFEE-49D1-B804-EE844362FD9A}" type="sibTrans" cxnId="{38D45E80-3724-4846-86C3-BBC971470995}">
      <dgm:prSet/>
      <dgm:spPr/>
      <dgm:t>
        <a:bodyPr/>
        <a:lstStyle/>
        <a:p>
          <a:endParaRPr lang="zh-TW" altLang="en-US"/>
        </a:p>
      </dgm:t>
    </dgm:pt>
    <dgm:pt modelId="{AE90BFA0-04A8-40EA-A518-6949667A88AC}" type="pres">
      <dgm:prSet presAssocID="{6056499B-BC94-4A8A-999A-E763649BFF5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C8CA839-90A0-43C1-8A4C-22C00E8D1154}" type="pres">
      <dgm:prSet presAssocID="{6056499B-BC94-4A8A-999A-E763649BFF5A}" presName="cycle" presStyleCnt="0"/>
      <dgm:spPr/>
    </dgm:pt>
    <dgm:pt modelId="{96B3BA88-D696-422E-A063-046867C5BF01}" type="pres">
      <dgm:prSet presAssocID="{6056499B-BC94-4A8A-999A-E763649BFF5A}" presName="centerShape" presStyleCnt="0"/>
      <dgm:spPr/>
    </dgm:pt>
    <dgm:pt modelId="{D7173511-BB02-4498-AEAA-050CE4B5461B}" type="pres">
      <dgm:prSet presAssocID="{6056499B-BC94-4A8A-999A-E763649BFF5A}" presName="connSite" presStyleLbl="node1" presStyleIdx="0" presStyleCnt="3"/>
      <dgm:spPr/>
    </dgm:pt>
    <dgm:pt modelId="{705E571A-9250-424D-9118-39D52F705158}" type="pres">
      <dgm:prSet presAssocID="{6056499B-BC94-4A8A-999A-E763649BFF5A}" presName="visible" presStyleLbl="node1" presStyleIdx="0" presStyleCnt="3" custLinFactNeighborX="-5466" custLinFactNeighborY="876"/>
      <dgm:spPr/>
    </dgm:pt>
    <dgm:pt modelId="{E15F6BE6-361B-4485-9FA9-D3F0F071698A}" type="pres">
      <dgm:prSet presAssocID="{6E3591E3-9804-4061-937A-D0A789535A97}" presName="Name25" presStyleLbl="parChTrans1D1" presStyleIdx="0" presStyleCnt="2"/>
      <dgm:spPr/>
    </dgm:pt>
    <dgm:pt modelId="{1D7F26CB-56B0-4D24-849B-09EDE4428CBA}" type="pres">
      <dgm:prSet presAssocID="{21E03D41-CABE-43CD-B56F-C0F3772E6B2C}" presName="node" presStyleCnt="0"/>
      <dgm:spPr/>
    </dgm:pt>
    <dgm:pt modelId="{1A271331-7137-40E7-AB6F-863CD4688C6C}" type="pres">
      <dgm:prSet presAssocID="{21E03D41-CABE-43CD-B56F-C0F3772E6B2C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2554AD9-2DDC-4E45-BED8-3676F2D22E2E}" type="pres">
      <dgm:prSet presAssocID="{21E03D41-CABE-43CD-B56F-C0F3772E6B2C}" presName="childNode" presStyleLbl="revTx" presStyleIdx="0" presStyleCnt="2">
        <dgm:presLayoutVars>
          <dgm:bulletEnabled val="1"/>
        </dgm:presLayoutVars>
      </dgm:prSet>
      <dgm:spPr/>
    </dgm:pt>
    <dgm:pt modelId="{320B8BA6-36BF-4D08-A02A-37364F6E0D5B}" type="pres">
      <dgm:prSet presAssocID="{82112264-4ECA-463B-84EE-D42AF6AB989D}" presName="Name25" presStyleLbl="parChTrans1D1" presStyleIdx="1" presStyleCnt="2"/>
      <dgm:spPr/>
    </dgm:pt>
    <dgm:pt modelId="{CC2A163F-0282-40D1-B99E-1E7DBACBABF4}" type="pres">
      <dgm:prSet presAssocID="{F6DA041B-6B35-490D-94ED-BB2AE6A6C9BF}" presName="node" presStyleCnt="0"/>
      <dgm:spPr/>
    </dgm:pt>
    <dgm:pt modelId="{143BAD62-E4FC-439D-8FAA-508EA231255C}" type="pres">
      <dgm:prSet presAssocID="{F6DA041B-6B35-490D-94ED-BB2AE6A6C9BF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E362D13-2DC1-470D-887C-BB02DDF77112}" type="pres">
      <dgm:prSet presAssocID="{F6DA041B-6B35-490D-94ED-BB2AE6A6C9BF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DFB9BC9B-3915-46C9-BE11-7DCC4EA957AB}" type="presOf" srcId="{82112264-4ECA-463B-84EE-D42AF6AB989D}" destId="{320B8BA6-36BF-4D08-A02A-37364F6E0D5B}" srcOrd="0" destOrd="0" presId="urn:microsoft.com/office/officeart/2005/8/layout/radial2"/>
    <dgm:cxn modelId="{FEA99358-0911-4018-8FCB-6E8BD952A408}" srcId="{6056499B-BC94-4A8A-999A-E763649BFF5A}" destId="{F6DA041B-6B35-490D-94ED-BB2AE6A6C9BF}" srcOrd="1" destOrd="0" parTransId="{82112264-4ECA-463B-84EE-D42AF6AB989D}" sibTransId="{14AAD660-1370-41ED-AC59-064EFAD5D0B9}"/>
    <dgm:cxn modelId="{130B25C8-9971-4770-8948-8571929FFBF4}" type="presOf" srcId="{0989FEF3-7524-4E5B-9978-90CC0649286A}" destId="{D2554AD9-2DDC-4E45-BED8-3676F2D22E2E}" srcOrd="0" destOrd="0" presId="urn:microsoft.com/office/officeart/2005/8/layout/radial2"/>
    <dgm:cxn modelId="{3E1AE801-7EFF-40A1-8A0F-CAF076BC99BE}" srcId="{21E03D41-CABE-43CD-B56F-C0F3772E6B2C}" destId="{0989FEF3-7524-4E5B-9978-90CC0649286A}" srcOrd="0" destOrd="0" parTransId="{E2E92209-5E8C-4C30-A199-07C35DF5770D}" sibTransId="{C1474D6F-DF31-4804-B225-F2F5381C57B3}"/>
    <dgm:cxn modelId="{79CA17EB-F894-4D4F-95C5-E9955D4A10AC}" type="presOf" srcId="{B96F145C-5829-46AA-9043-F85CC3A68E74}" destId="{5E362D13-2DC1-470D-887C-BB02DDF77112}" srcOrd="0" destOrd="0" presId="urn:microsoft.com/office/officeart/2005/8/layout/radial2"/>
    <dgm:cxn modelId="{EB93FA36-4528-4F21-A044-63794AEF4965}" type="presOf" srcId="{6056499B-BC94-4A8A-999A-E763649BFF5A}" destId="{AE90BFA0-04A8-40EA-A518-6949667A88AC}" srcOrd="0" destOrd="0" presId="urn:microsoft.com/office/officeart/2005/8/layout/radial2"/>
    <dgm:cxn modelId="{6EF33AC6-66F6-482A-8376-0AAA5B2A286B}" type="presOf" srcId="{D13D3700-3449-49F8-8863-85E802C7B9E0}" destId="{5E362D13-2DC1-470D-887C-BB02DDF77112}" srcOrd="0" destOrd="1" presId="urn:microsoft.com/office/officeart/2005/8/layout/radial2"/>
    <dgm:cxn modelId="{965ED1E0-7BC5-4FC3-90A2-DC8E95C94528}" type="presOf" srcId="{F6DA041B-6B35-490D-94ED-BB2AE6A6C9BF}" destId="{143BAD62-E4FC-439D-8FAA-508EA231255C}" srcOrd="0" destOrd="0" presId="urn:microsoft.com/office/officeart/2005/8/layout/radial2"/>
    <dgm:cxn modelId="{38D45E80-3724-4846-86C3-BBC971470995}" srcId="{F6DA041B-6B35-490D-94ED-BB2AE6A6C9BF}" destId="{D13D3700-3449-49F8-8863-85E802C7B9E0}" srcOrd="1" destOrd="0" parTransId="{EC837EF6-C47F-4B7D-803B-A978EAE14F49}" sibTransId="{148135C2-EFEE-49D1-B804-EE844362FD9A}"/>
    <dgm:cxn modelId="{E5824CC3-A66C-4049-8F76-04A5FED3646E}" type="presOf" srcId="{A3313BF8-D807-4BA8-85B7-ABA84343B7A8}" destId="{D2554AD9-2DDC-4E45-BED8-3676F2D22E2E}" srcOrd="0" destOrd="1" presId="urn:microsoft.com/office/officeart/2005/8/layout/radial2"/>
    <dgm:cxn modelId="{445D76C1-A0E2-45E2-BDF3-674975F7C260}" type="presOf" srcId="{21E03D41-CABE-43CD-B56F-C0F3772E6B2C}" destId="{1A271331-7137-40E7-AB6F-863CD4688C6C}" srcOrd="0" destOrd="0" presId="urn:microsoft.com/office/officeart/2005/8/layout/radial2"/>
    <dgm:cxn modelId="{756FDB20-C620-46D8-882E-F50AA1493DF6}" srcId="{6056499B-BC94-4A8A-999A-E763649BFF5A}" destId="{21E03D41-CABE-43CD-B56F-C0F3772E6B2C}" srcOrd="0" destOrd="0" parTransId="{6E3591E3-9804-4061-937A-D0A789535A97}" sibTransId="{BABA6E09-24F2-4432-8CDA-C45BB3BEEFA9}"/>
    <dgm:cxn modelId="{D9001591-63D9-4B72-A996-306DCF6BAEC4}" srcId="{21E03D41-CABE-43CD-B56F-C0F3772E6B2C}" destId="{A3313BF8-D807-4BA8-85B7-ABA84343B7A8}" srcOrd="1" destOrd="0" parTransId="{164A6F2A-7345-47A2-8D0A-C4DDD9719614}" sibTransId="{E657ABBF-2117-4C71-822C-48074CAEA534}"/>
    <dgm:cxn modelId="{4D6E552D-179C-43DB-A96C-12851C86B7A6}" type="presOf" srcId="{6E3591E3-9804-4061-937A-D0A789535A97}" destId="{E15F6BE6-361B-4485-9FA9-D3F0F071698A}" srcOrd="0" destOrd="0" presId="urn:microsoft.com/office/officeart/2005/8/layout/radial2"/>
    <dgm:cxn modelId="{5C3BA910-9ED7-45F1-BA1A-20ECAF6D6B20}" srcId="{F6DA041B-6B35-490D-94ED-BB2AE6A6C9BF}" destId="{B96F145C-5829-46AA-9043-F85CC3A68E74}" srcOrd="0" destOrd="0" parTransId="{0238BF99-B460-40D4-9D0B-E25413896866}" sibTransId="{26F1DAEF-B37B-49F7-BAA4-1DE864A26729}"/>
    <dgm:cxn modelId="{EC54EB20-D4C3-47DF-9E0F-18AF33352E92}" type="presParOf" srcId="{AE90BFA0-04A8-40EA-A518-6949667A88AC}" destId="{8C8CA839-90A0-43C1-8A4C-22C00E8D1154}" srcOrd="0" destOrd="0" presId="urn:microsoft.com/office/officeart/2005/8/layout/radial2"/>
    <dgm:cxn modelId="{84F2C9C8-CCC5-4C15-94C9-6309E681C28E}" type="presParOf" srcId="{8C8CA839-90A0-43C1-8A4C-22C00E8D1154}" destId="{96B3BA88-D696-422E-A063-046867C5BF01}" srcOrd="0" destOrd="0" presId="urn:microsoft.com/office/officeart/2005/8/layout/radial2"/>
    <dgm:cxn modelId="{8A23FAB8-AA1B-48CC-AD24-249EC629F16F}" type="presParOf" srcId="{96B3BA88-D696-422E-A063-046867C5BF01}" destId="{D7173511-BB02-4498-AEAA-050CE4B5461B}" srcOrd="0" destOrd="0" presId="urn:microsoft.com/office/officeart/2005/8/layout/radial2"/>
    <dgm:cxn modelId="{0013526C-F847-48E9-A805-A96F3AD6C2CA}" type="presParOf" srcId="{96B3BA88-D696-422E-A063-046867C5BF01}" destId="{705E571A-9250-424D-9118-39D52F705158}" srcOrd="1" destOrd="0" presId="urn:microsoft.com/office/officeart/2005/8/layout/radial2"/>
    <dgm:cxn modelId="{17AF142F-0CC5-48A2-9344-75BC1BA3F6BD}" type="presParOf" srcId="{8C8CA839-90A0-43C1-8A4C-22C00E8D1154}" destId="{E15F6BE6-361B-4485-9FA9-D3F0F071698A}" srcOrd="1" destOrd="0" presId="urn:microsoft.com/office/officeart/2005/8/layout/radial2"/>
    <dgm:cxn modelId="{89735BB1-1F87-436E-92A6-42FB5FFA764A}" type="presParOf" srcId="{8C8CA839-90A0-43C1-8A4C-22C00E8D1154}" destId="{1D7F26CB-56B0-4D24-849B-09EDE4428CBA}" srcOrd="2" destOrd="0" presId="urn:microsoft.com/office/officeart/2005/8/layout/radial2"/>
    <dgm:cxn modelId="{81B1F9AD-5ED3-42A5-A3CC-EE0C8DF5DDF0}" type="presParOf" srcId="{1D7F26CB-56B0-4D24-849B-09EDE4428CBA}" destId="{1A271331-7137-40E7-AB6F-863CD4688C6C}" srcOrd="0" destOrd="0" presId="urn:microsoft.com/office/officeart/2005/8/layout/radial2"/>
    <dgm:cxn modelId="{E6CE039E-7BC2-4F0B-904F-50A707FFDA3B}" type="presParOf" srcId="{1D7F26CB-56B0-4D24-849B-09EDE4428CBA}" destId="{D2554AD9-2DDC-4E45-BED8-3676F2D22E2E}" srcOrd="1" destOrd="0" presId="urn:microsoft.com/office/officeart/2005/8/layout/radial2"/>
    <dgm:cxn modelId="{031EAB75-5186-45DA-8F5B-F0C3F3CBAFC4}" type="presParOf" srcId="{8C8CA839-90A0-43C1-8A4C-22C00E8D1154}" destId="{320B8BA6-36BF-4D08-A02A-37364F6E0D5B}" srcOrd="3" destOrd="0" presId="urn:microsoft.com/office/officeart/2005/8/layout/radial2"/>
    <dgm:cxn modelId="{E006C6CB-183D-442E-BC21-0CB65DCF271C}" type="presParOf" srcId="{8C8CA839-90A0-43C1-8A4C-22C00E8D1154}" destId="{CC2A163F-0282-40D1-B99E-1E7DBACBABF4}" srcOrd="4" destOrd="0" presId="urn:microsoft.com/office/officeart/2005/8/layout/radial2"/>
    <dgm:cxn modelId="{57BEF538-AF55-4A8D-A92F-31098EE5606A}" type="presParOf" srcId="{CC2A163F-0282-40D1-B99E-1E7DBACBABF4}" destId="{143BAD62-E4FC-439D-8FAA-508EA231255C}" srcOrd="0" destOrd="0" presId="urn:microsoft.com/office/officeart/2005/8/layout/radial2"/>
    <dgm:cxn modelId="{6EF75D4D-FE69-44EE-9E43-AE7E95C001B3}" type="presParOf" srcId="{CC2A163F-0282-40D1-B99E-1E7DBACBABF4}" destId="{5E362D13-2DC1-470D-887C-BB02DDF771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16063-82B9-4CA6-B22C-A24191DF16F5}">
      <dsp:nvSpPr>
        <dsp:cNvPr id="0" name=""/>
        <dsp:cNvSpPr/>
      </dsp:nvSpPr>
      <dsp:spPr>
        <a:xfrm>
          <a:off x="154366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雙手肥皂清潔，搓洗</a:t>
          </a:r>
          <a:r>
            <a:rPr lang="en-US" sz="2400" kern="1200" dirty="0" smtClean="0"/>
            <a:t>40~60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154366" y="1810385"/>
        <a:ext cx="2011188" cy="1810385"/>
      </dsp:txXfrm>
    </dsp:sp>
    <dsp:sp modelId="{037063FC-46B4-4585-996E-C1F5B0989CA2}">
      <dsp:nvSpPr>
        <dsp:cNvPr id="0" name=""/>
        <dsp:cNvSpPr/>
      </dsp:nvSpPr>
      <dsp:spPr>
        <a:xfrm>
          <a:off x="226374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4657711-FCF8-454F-AD27-458948E2529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口罩要遮住口鼻、蓋住下巴  </a:t>
          </a:r>
          <a:endParaRPr lang="zh-TW" sz="2400" kern="1200" dirty="0"/>
        </a:p>
      </dsp:txBody>
      <dsp:txXfrm>
        <a:off x="2073443" y="1810385"/>
        <a:ext cx="2011188" cy="1810385"/>
      </dsp:txXfrm>
    </dsp:sp>
    <dsp:sp modelId="{4BE2F6A6-7700-4846-839B-AEC95216CCF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807335-6B82-4CDB-9784-4D95FE8BB0C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噴</a:t>
          </a:r>
          <a:r>
            <a:rPr lang="en-US" sz="2400" kern="1200" smtClean="0"/>
            <a:t>75%</a:t>
          </a:r>
          <a:r>
            <a:rPr lang="zh-TW" sz="2400" kern="1200" smtClean="0"/>
            <a:t>酒精搓洗雙手</a:t>
          </a:r>
          <a:r>
            <a:rPr lang="en-US" sz="2400" kern="1200" smtClean="0"/>
            <a:t>20-30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4144967" y="1810385"/>
        <a:ext cx="2011188" cy="1810385"/>
      </dsp:txXfrm>
    </dsp:sp>
    <dsp:sp modelId="{758DAF3D-2A97-4B5C-A1D2-9A095DF3C22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AC2AD97-A2D0-4E8F-B79C-50B34CBE9FA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有發燒、呼吸道症狀速就醫</a:t>
          </a:r>
          <a:endParaRPr lang="zh-TW" sz="2400" kern="1200" dirty="0"/>
        </a:p>
      </dsp:txBody>
      <dsp:txXfrm>
        <a:off x="6216492" y="1810385"/>
        <a:ext cx="2011188" cy="1810385"/>
      </dsp:txXfrm>
    </dsp:sp>
    <dsp:sp modelId="{D9FCC88A-CC7A-4EE8-952E-4536FE3C677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0B6C399-0958-4657-B281-10AB724D825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02D35-9580-443A-A93B-DC813CEE071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6BDAFB3-53EF-46F7-A2BA-9FF6FDE2CFC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</a:t>
          </a:r>
          <a:r>
            <a:rPr lang="en-US" sz="2100" kern="1200" dirty="0" smtClean="0"/>
            <a:t>3</a:t>
          </a:r>
          <a:r>
            <a:rPr lang="zh-TW" sz="2100" kern="1200" dirty="0" smtClean="0"/>
            <a:t>個步伐</a:t>
          </a:r>
          <a:endParaRPr lang="zh-TW" sz="2100" kern="1200" dirty="0"/>
        </a:p>
      </dsp:txBody>
      <dsp:txXfrm>
        <a:off x="2530540" y="1659838"/>
        <a:ext cx="1279639" cy="1335100"/>
      </dsp:txXfrm>
    </dsp:sp>
    <dsp:sp modelId="{AA4B2888-2AF1-4B78-9148-A1ECBF00839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室外至少</a:t>
          </a:r>
          <a:r>
            <a:rPr lang="en-US" sz="1400" kern="1200" smtClean="0"/>
            <a:t>1</a:t>
          </a:r>
          <a:r>
            <a:rPr lang="zh-TW" sz="1400" kern="1200" smtClean="0"/>
            <a:t>公尺</a:t>
          </a:r>
          <a:endParaRPr lang="zh-TW" sz="1400" kern="1200"/>
        </a:p>
      </dsp:txBody>
      <dsp:txXfrm>
        <a:off x="5925" y="817031"/>
        <a:ext cx="2866518" cy="418227"/>
      </dsp:txXfrm>
    </dsp:sp>
    <dsp:sp modelId="{2C593254-70A6-4A4A-8452-783CFB13E6FF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492CAF2-B887-42EF-A294-EE813A36757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大約手臂的兩倍長</a:t>
          </a:r>
          <a:endParaRPr lang="zh-TW" sz="2100" kern="1200" dirty="0"/>
        </a:p>
      </dsp:txBody>
      <dsp:txXfrm>
        <a:off x="6904223" y="1659838"/>
        <a:ext cx="1279639" cy="1335100"/>
      </dsp:txXfrm>
    </dsp:sp>
    <dsp:sp modelId="{EB0484B2-969A-4CF0-9635-B77C7DA8A9F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室內至少</a:t>
          </a:r>
          <a:r>
            <a:rPr lang="en-US" sz="1400" kern="1200" smtClean="0"/>
            <a:t>1.5</a:t>
          </a:r>
          <a:r>
            <a:rPr lang="zh-TW" sz="1400" kern="1200" smtClean="0"/>
            <a:t>公尺</a:t>
          </a:r>
          <a:endParaRPr lang="zh-TW" sz="14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B8BA6-36BF-4D08-A02A-37364F6E0D5B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F6BE6-361B-4485-9FA9-D3F0F071698A}">
      <dsp:nvSpPr>
        <dsp:cNvPr id="0" name=""/>
        <dsp:cNvSpPr/>
      </dsp:nvSpPr>
      <dsp:spPr>
        <a:xfrm rot="19892679">
          <a:off x="2693991" y="1407558"/>
          <a:ext cx="1046467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46467" y="314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E571A-9250-424D-9118-39D52F705158}">
      <dsp:nvSpPr>
        <dsp:cNvPr id="0" name=""/>
        <dsp:cNvSpPr/>
      </dsp:nvSpPr>
      <dsp:spPr>
        <a:xfrm>
          <a:off x="154365" y="820702"/>
          <a:ext cx="2877145" cy="287714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1331-7137-40E7-AB6F-863CD4688C6C}">
      <dsp:nvSpPr>
        <dsp:cNvPr id="0" name=""/>
        <dsp:cNvSpPr/>
      </dsp:nvSpPr>
      <dsp:spPr>
        <a:xfrm>
          <a:off x="3579954" y="676"/>
          <a:ext cx="1610647" cy="1610647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衛福部疾管署</a:t>
          </a:r>
          <a:endParaRPr lang="zh-TW" sz="2700" kern="1200" dirty="0"/>
        </a:p>
      </dsp:txBody>
      <dsp:txXfrm>
        <a:off x="3815828" y="236550"/>
        <a:ext cx="1138899" cy="1138899"/>
      </dsp:txXfrm>
    </dsp:sp>
    <dsp:sp modelId="{D2554AD9-2DDC-4E45-BED8-3676F2D22E2E}">
      <dsp:nvSpPr>
        <dsp:cNvPr id="0" name=""/>
        <dsp:cNvSpPr/>
      </dsp:nvSpPr>
      <dsp:spPr>
        <a:xfrm>
          <a:off x="5351666" y="676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5351666" y="676"/>
        <a:ext cx="2415971" cy="1610647"/>
      </dsp:txXfrm>
    </dsp:sp>
    <dsp:sp modelId="{143BAD62-E4FC-439D-8FAA-508EA231255C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防疫小測驗</a:t>
          </a:r>
          <a:endParaRPr lang="zh-TW" sz="2700" kern="1200" dirty="0"/>
        </a:p>
      </dsp:txBody>
      <dsp:txXfrm>
        <a:off x="3682431" y="3051808"/>
        <a:ext cx="1220669" cy="1220669"/>
      </dsp:txXfrm>
    </dsp:sp>
    <dsp:sp modelId="{5E362D13-2DC1-470D-887C-BB02DDF77112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818C4-9EB1-4C6E-BE50-4448F90D43B4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6F5CD-846D-4FCC-8EC5-7E37C75F8C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78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6F5CD-846D-4FCC-8EC5-7E37C75F8C07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42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rgbClr val="FF0000"/>
            </a:gs>
            <a:gs pos="77000">
              <a:srgbClr val="0070C0"/>
            </a:gs>
            <a:gs pos="62000">
              <a:srgbClr val="00B0F0"/>
            </a:gs>
            <a:gs pos="45000">
              <a:srgbClr val="00B050"/>
            </a:gs>
            <a:gs pos="0">
              <a:srgbClr val="FF0000"/>
            </a:gs>
            <a:gs pos="17000">
              <a:srgbClr val="FF7B00"/>
            </a:gs>
            <a:gs pos="30000">
              <a:srgbClr val="FFFF00"/>
            </a:gs>
            <a:gs pos="91000">
              <a:srgbClr val="7030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77000">
              <a:srgbClr val="0070C0"/>
            </a:gs>
            <a:gs pos="62000">
              <a:srgbClr val="00B0F0"/>
            </a:gs>
            <a:gs pos="45000">
              <a:srgbClr val="00B050"/>
            </a:gs>
            <a:gs pos="0">
              <a:srgbClr val="FF0000"/>
            </a:gs>
            <a:gs pos="17000">
              <a:srgbClr val="FF7B00"/>
            </a:gs>
            <a:gs pos="30000">
              <a:srgbClr val="FFFF00"/>
            </a:gs>
            <a:gs pos="91000">
              <a:srgbClr val="7030A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algun Gothic" panose="020B0503020000020004" pitchFamily="34" charset="-127"/>
          <a:ea typeface="Malgun Gothic" panose="020B0503020000020004" pitchFamily="34" charset="-127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896" y="3212976"/>
            <a:ext cx="4112208" cy="302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5701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1487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2539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Malgun Gothic</vt:lpstr>
      <vt:lpstr>Tw Cen MT</vt:lpstr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2022-11-28T03:47:59Z</dcterms:modified>
</cp:coreProperties>
</file>