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E23EB-2B08-4D75-98E2-EE263B6E7F1C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F48847C-8EC4-46FA-ABFC-869B91E1D53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9198FC1-0E04-44B2-AD5F-C79A8B599365}" type="parTrans" cxnId="{9467D128-A93D-4CD5-ACC2-CA792FB7321A}">
      <dgm:prSet/>
      <dgm:spPr/>
      <dgm:t>
        <a:bodyPr/>
        <a:lstStyle/>
        <a:p>
          <a:endParaRPr lang="zh-TW" altLang="en-US"/>
        </a:p>
      </dgm:t>
    </dgm:pt>
    <dgm:pt modelId="{312D18FF-B954-4EAC-AC26-01F8C4B6D760}" type="sibTrans" cxnId="{9467D128-A93D-4CD5-ACC2-CA792FB7321A}">
      <dgm:prSet/>
      <dgm:spPr/>
      <dgm:t>
        <a:bodyPr/>
        <a:lstStyle/>
        <a:p>
          <a:endParaRPr lang="zh-TW" altLang="en-US"/>
        </a:p>
      </dgm:t>
    </dgm:pt>
    <dgm:pt modelId="{8D8BAD8B-11EF-4A8A-90E1-9BF8181C9AD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96401CC-1BDE-481E-A1DB-DBE8C296A61D}" type="parTrans" cxnId="{1D5596EE-E16B-44EC-A65A-2F535EF8EF7F}">
      <dgm:prSet/>
      <dgm:spPr/>
      <dgm:t>
        <a:bodyPr/>
        <a:lstStyle/>
        <a:p>
          <a:endParaRPr lang="zh-TW" altLang="en-US"/>
        </a:p>
      </dgm:t>
    </dgm:pt>
    <dgm:pt modelId="{E53A914D-55CA-41C8-BE26-058BA90A6D8C}" type="sibTrans" cxnId="{1D5596EE-E16B-44EC-A65A-2F535EF8EF7F}">
      <dgm:prSet/>
      <dgm:spPr/>
      <dgm:t>
        <a:bodyPr/>
        <a:lstStyle/>
        <a:p>
          <a:endParaRPr lang="zh-TW" altLang="en-US"/>
        </a:p>
      </dgm:t>
    </dgm:pt>
    <dgm:pt modelId="{5A156E96-3C63-4C47-B216-367283DEE80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8FEA47A-402E-48A6-AD1E-EC6598532FCF}" type="parTrans" cxnId="{2F7552B1-AA7D-4DD5-975C-975ED8A8F8C8}">
      <dgm:prSet/>
      <dgm:spPr/>
      <dgm:t>
        <a:bodyPr/>
        <a:lstStyle/>
        <a:p>
          <a:endParaRPr lang="zh-TW" altLang="en-US"/>
        </a:p>
      </dgm:t>
    </dgm:pt>
    <dgm:pt modelId="{91C7D80B-FF9F-475B-893B-EF0415A46453}" type="sibTrans" cxnId="{2F7552B1-AA7D-4DD5-975C-975ED8A8F8C8}">
      <dgm:prSet/>
      <dgm:spPr/>
      <dgm:t>
        <a:bodyPr/>
        <a:lstStyle/>
        <a:p>
          <a:endParaRPr lang="zh-TW" altLang="en-US"/>
        </a:p>
      </dgm:t>
    </dgm:pt>
    <dgm:pt modelId="{B73EE6A1-CA98-43C4-8E08-42EBEB843DD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2A2FFB6-B72F-48C3-9D08-C252747925C7}" type="parTrans" cxnId="{0B1DDF6F-1D6A-4232-9726-E7E472AF0D1F}">
      <dgm:prSet/>
      <dgm:spPr/>
      <dgm:t>
        <a:bodyPr/>
        <a:lstStyle/>
        <a:p>
          <a:endParaRPr lang="zh-TW" altLang="en-US"/>
        </a:p>
      </dgm:t>
    </dgm:pt>
    <dgm:pt modelId="{633E285C-5B4F-4618-902B-C186FF456F80}" type="sibTrans" cxnId="{0B1DDF6F-1D6A-4232-9726-E7E472AF0D1F}">
      <dgm:prSet/>
      <dgm:spPr/>
      <dgm:t>
        <a:bodyPr/>
        <a:lstStyle/>
        <a:p>
          <a:endParaRPr lang="zh-TW" altLang="en-US"/>
        </a:p>
      </dgm:t>
    </dgm:pt>
    <dgm:pt modelId="{DFB576D5-E771-4C23-B481-3F38E559EB2F}" type="pres">
      <dgm:prSet presAssocID="{F53E23EB-2B08-4D75-98E2-EE263B6E7F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E72D4E6-90BA-485A-B211-E81F6520F5A0}" type="pres">
      <dgm:prSet presAssocID="{F53E23EB-2B08-4D75-98E2-EE263B6E7F1C}" presName="fgShape" presStyleLbl="fgShp" presStyleIdx="0" presStyleCnt="1"/>
      <dgm:spPr/>
    </dgm:pt>
    <dgm:pt modelId="{6CD8A4B0-1305-4FBF-A917-385620534527}" type="pres">
      <dgm:prSet presAssocID="{F53E23EB-2B08-4D75-98E2-EE263B6E7F1C}" presName="linComp" presStyleCnt="0"/>
      <dgm:spPr/>
    </dgm:pt>
    <dgm:pt modelId="{34DE1FB9-B29E-4B7F-85AB-93E2CF121883}" type="pres">
      <dgm:prSet presAssocID="{4F48847C-8EC4-46FA-ABFC-869B91E1D53D}" presName="compNode" presStyleCnt="0"/>
      <dgm:spPr/>
    </dgm:pt>
    <dgm:pt modelId="{1327B014-8FC9-4136-B817-65E08D2EA43A}" type="pres">
      <dgm:prSet presAssocID="{4F48847C-8EC4-46FA-ABFC-869B91E1D53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831A109-5F8B-446D-AA4B-6118FA0F80F4}" type="pres">
      <dgm:prSet presAssocID="{4F48847C-8EC4-46FA-ABFC-869B91E1D53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780A14-9FBB-4496-9E39-4F2FFAF82712}" type="pres">
      <dgm:prSet presAssocID="{4F48847C-8EC4-46FA-ABFC-869B91E1D53D}" presName="invisiNode" presStyleLbl="node1" presStyleIdx="0" presStyleCnt="4"/>
      <dgm:spPr/>
    </dgm:pt>
    <dgm:pt modelId="{97B922E6-D520-44D4-B967-A8DFFE2A2448}" type="pres">
      <dgm:prSet presAssocID="{4F48847C-8EC4-46FA-ABFC-869B91E1D53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9DFBEB5-53C0-4174-81E9-5C4D5A0C3127}" type="pres">
      <dgm:prSet presAssocID="{312D18FF-B954-4EAC-AC26-01F8C4B6D7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DC3ED23-DCE0-4E66-8E6A-EFB300D4F55D}" type="pres">
      <dgm:prSet presAssocID="{8D8BAD8B-11EF-4A8A-90E1-9BF8181C9AD4}" presName="compNode" presStyleCnt="0"/>
      <dgm:spPr/>
    </dgm:pt>
    <dgm:pt modelId="{0DB25B78-856F-4741-ADD5-A31E390D95D0}" type="pres">
      <dgm:prSet presAssocID="{8D8BAD8B-11EF-4A8A-90E1-9BF8181C9AD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2834322-AA64-457B-ABE7-3DFDB54F624D}" type="pres">
      <dgm:prSet presAssocID="{8D8BAD8B-11EF-4A8A-90E1-9BF8181C9AD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206BC4-1C8E-44E2-91F2-E5C107C06A70}" type="pres">
      <dgm:prSet presAssocID="{8D8BAD8B-11EF-4A8A-90E1-9BF8181C9AD4}" presName="invisiNode" presStyleLbl="node1" presStyleIdx="1" presStyleCnt="4"/>
      <dgm:spPr/>
    </dgm:pt>
    <dgm:pt modelId="{E1D52E75-933F-4215-A5FE-762429ADBD1E}" type="pres">
      <dgm:prSet presAssocID="{8D8BAD8B-11EF-4A8A-90E1-9BF8181C9AD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930C8DC-A6DE-43D9-8C52-6933B60F4F0E}" type="pres">
      <dgm:prSet presAssocID="{E53A914D-55CA-41C8-BE26-058BA90A6D8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574EF36-6C00-484D-A1B6-12E2DC54D359}" type="pres">
      <dgm:prSet presAssocID="{5A156E96-3C63-4C47-B216-367283DEE80E}" presName="compNode" presStyleCnt="0"/>
      <dgm:spPr/>
    </dgm:pt>
    <dgm:pt modelId="{9CFED393-FDDC-48E2-BC8A-F8D0B6DB88F5}" type="pres">
      <dgm:prSet presAssocID="{5A156E96-3C63-4C47-B216-367283DEE80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35FDC02-8A39-422E-89BF-8172D09CF9FC}" type="pres">
      <dgm:prSet presAssocID="{5A156E96-3C63-4C47-B216-367283DEE80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80D836-B8F8-49CC-8869-CAD930D80C74}" type="pres">
      <dgm:prSet presAssocID="{5A156E96-3C63-4C47-B216-367283DEE80E}" presName="invisiNode" presStyleLbl="node1" presStyleIdx="2" presStyleCnt="4"/>
      <dgm:spPr/>
    </dgm:pt>
    <dgm:pt modelId="{ED0741EB-312D-49C2-8286-6DB17250A460}" type="pres">
      <dgm:prSet presAssocID="{5A156E96-3C63-4C47-B216-367283DEE80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CCA318F-8E19-4D2F-B1DC-EE5A14AB56D7}" type="pres">
      <dgm:prSet presAssocID="{91C7D80B-FF9F-475B-893B-EF0415A4645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42C84B6-D758-44BB-B18C-DE2A4A10021D}" type="pres">
      <dgm:prSet presAssocID="{B73EE6A1-CA98-43C4-8E08-42EBEB843DD3}" presName="compNode" presStyleCnt="0"/>
      <dgm:spPr/>
    </dgm:pt>
    <dgm:pt modelId="{9CF38F1E-0D6B-403C-BA75-68ECD374E128}" type="pres">
      <dgm:prSet presAssocID="{B73EE6A1-CA98-43C4-8E08-42EBEB843DD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8AAEB35-39D8-43FC-80C4-751016FC4439}" type="pres">
      <dgm:prSet presAssocID="{B73EE6A1-CA98-43C4-8E08-42EBEB843DD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56A00C-4992-4FAA-A561-1C4D95C1EDA3}" type="pres">
      <dgm:prSet presAssocID="{B73EE6A1-CA98-43C4-8E08-42EBEB843DD3}" presName="invisiNode" presStyleLbl="node1" presStyleIdx="3" presStyleCnt="4"/>
      <dgm:spPr/>
    </dgm:pt>
    <dgm:pt modelId="{8198B5FA-DB4C-44CA-9419-8020DCBD6406}" type="pres">
      <dgm:prSet presAssocID="{B73EE6A1-CA98-43C4-8E08-42EBEB843DD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AEACDDB-B141-409D-889D-88946F845105}" type="presOf" srcId="{5A156E96-3C63-4C47-B216-367283DEE80E}" destId="{E35FDC02-8A39-422E-89BF-8172D09CF9FC}" srcOrd="1" destOrd="0" presId="urn:microsoft.com/office/officeart/2005/8/layout/hList7"/>
    <dgm:cxn modelId="{56CFD4C4-C61A-4103-8C17-DBB8E4FA5F2C}" type="presOf" srcId="{B73EE6A1-CA98-43C4-8E08-42EBEB843DD3}" destId="{48AAEB35-39D8-43FC-80C4-751016FC4439}" srcOrd="1" destOrd="0" presId="urn:microsoft.com/office/officeart/2005/8/layout/hList7"/>
    <dgm:cxn modelId="{75903CC4-D957-4AA0-9374-5655CB1AB06C}" type="presOf" srcId="{8D8BAD8B-11EF-4A8A-90E1-9BF8181C9AD4}" destId="{42834322-AA64-457B-ABE7-3DFDB54F624D}" srcOrd="1" destOrd="0" presId="urn:microsoft.com/office/officeart/2005/8/layout/hList7"/>
    <dgm:cxn modelId="{9467D128-A93D-4CD5-ACC2-CA792FB7321A}" srcId="{F53E23EB-2B08-4D75-98E2-EE263B6E7F1C}" destId="{4F48847C-8EC4-46FA-ABFC-869B91E1D53D}" srcOrd="0" destOrd="0" parTransId="{99198FC1-0E04-44B2-AD5F-C79A8B599365}" sibTransId="{312D18FF-B954-4EAC-AC26-01F8C4B6D760}"/>
    <dgm:cxn modelId="{2F7552B1-AA7D-4DD5-975C-975ED8A8F8C8}" srcId="{F53E23EB-2B08-4D75-98E2-EE263B6E7F1C}" destId="{5A156E96-3C63-4C47-B216-367283DEE80E}" srcOrd="2" destOrd="0" parTransId="{38FEA47A-402E-48A6-AD1E-EC6598532FCF}" sibTransId="{91C7D80B-FF9F-475B-893B-EF0415A46453}"/>
    <dgm:cxn modelId="{1D5596EE-E16B-44EC-A65A-2F535EF8EF7F}" srcId="{F53E23EB-2B08-4D75-98E2-EE263B6E7F1C}" destId="{8D8BAD8B-11EF-4A8A-90E1-9BF8181C9AD4}" srcOrd="1" destOrd="0" parTransId="{096401CC-1BDE-481E-A1DB-DBE8C296A61D}" sibTransId="{E53A914D-55CA-41C8-BE26-058BA90A6D8C}"/>
    <dgm:cxn modelId="{30144637-21C5-4E2B-B4EC-88DC644F3CA7}" type="presOf" srcId="{F53E23EB-2B08-4D75-98E2-EE263B6E7F1C}" destId="{DFB576D5-E771-4C23-B481-3F38E559EB2F}" srcOrd="0" destOrd="0" presId="urn:microsoft.com/office/officeart/2005/8/layout/hList7"/>
    <dgm:cxn modelId="{E1F86C57-DA78-4574-AE73-8572274C92F8}" type="presOf" srcId="{91C7D80B-FF9F-475B-893B-EF0415A46453}" destId="{6CCA318F-8E19-4D2F-B1DC-EE5A14AB56D7}" srcOrd="0" destOrd="0" presId="urn:microsoft.com/office/officeart/2005/8/layout/hList7"/>
    <dgm:cxn modelId="{C7153CBD-7181-4128-8EC9-F7CAC03E0978}" type="presOf" srcId="{8D8BAD8B-11EF-4A8A-90E1-9BF8181C9AD4}" destId="{0DB25B78-856F-4741-ADD5-A31E390D95D0}" srcOrd="0" destOrd="0" presId="urn:microsoft.com/office/officeart/2005/8/layout/hList7"/>
    <dgm:cxn modelId="{0F906D4A-7A34-4CB3-AC8F-039717D7AB81}" type="presOf" srcId="{5A156E96-3C63-4C47-B216-367283DEE80E}" destId="{9CFED393-FDDC-48E2-BC8A-F8D0B6DB88F5}" srcOrd="0" destOrd="0" presId="urn:microsoft.com/office/officeart/2005/8/layout/hList7"/>
    <dgm:cxn modelId="{EA2AA51F-F93E-4457-9DB5-A8A40691F664}" type="presOf" srcId="{4F48847C-8EC4-46FA-ABFC-869B91E1D53D}" destId="{8831A109-5F8B-446D-AA4B-6118FA0F80F4}" srcOrd="1" destOrd="0" presId="urn:microsoft.com/office/officeart/2005/8/layout/hList7"/>
    <dgm:cxn modelId="{9441B387-A574-4933-BB49-044370557597}" type="presOf" srcId="{B73EE6A1-CA98-43C4-8E08-42EBEB843DD3}" destId="{9CF38F1E-0D6B-403C-BA75-68ECD374E128}" srcOrd="0" destOrd="0" presId="urn:microsoft.com/office/officeart/2005/8/layout/hList7"/>
    <dgm:cxn modelId="{0D3F9E02-61A8-43A3-8EE9-2CADA4E276E2}" type="presOf" srcId="{4F48847C-8EC4-46FA-ABFC-869B91E1D53D}" destId="{1327B014-8FC9-4136-B817-65E08D2EA43A}" srcOrd="0" destOrd="0" presId="urn:microsoft.com/office/officeart/2005/8/layout/hList7"/>
    <dgm:cxn modelId="{0B1DDF6F-1D6A-4232-9726-E7E472AF0D1F}" srcId="{F53E23EB-2B08-4D75-98E2-EE263B6E7F1C}" destId="{B73EE6A1-CA98-43C4-8E08-42EBEB843DD3}" srcOrd="3" destOrd="0" parTransId="{92A2FFB6-B72F-48C3-9D08-C252747925C7}" sibTransId="{633E285C-5B4F-4618-902B-C186FF456F80}"/>
    <dgm:cxn modelId="{16E952F5-A9E5-4971-8EE1-DC0A4C058A6F}" type="presOf" srcId="{E53A914D-55CA-41C8-BE26-058BA90A6D8C}" destId="{A930C8DC-A6DE-43D9-8C52-6933B60F4F0E}" srcOrd="0" destOrd="0" presId="urn:microsoft.com/office/officeart/2005/8/layout/hList7"/>
    <dgm:cxn modelId="{F1694284-862E-4FDC-8AAD-75793281D948}" type="presOf" srcId="{312D18FF-B954-4EAC-AC26-01F8C4B6D760}" destId="{79DFBEB5-53C0-4174-81E9-5C4D5A0C3127}" srcOrd="0" destOrd="0" presId="urn:microsoft.com/office/officeart/2005/8/layout/hList7"/>
    <dgm:cxn modelId="{7B0240D0-CF70-4EFC-AFDB-DA7EEF9B1932}" type="presParOf" srcId="{DFB576D5-E771-4C23-B481-3F38E559EB2F}" destId="{2E72D4E6-90BA-485A-B211-E81F6520F5A0}" srcOrd="0" destOrd="0" presId="urn:microsoft.com/office/officeart/2005/8/layout/hList7"/>
    <dgm:cxn modelId="{99C8A73C-795B-4504-9008-F4F320E19AE0}" type="presParOf" srcId="{DFB576D5-E771-4C23-B481-3F38E559EB2F}" destId="{6CD8A4B0-1305-4FBF-A917-385620534527}" srcOrd="1" destOrd="0" presId="urn:microsoft.com/office/officeart/2005/8/layout/hList7"/>
    <dgm:cxn modelId="{FFDF7B0A-7C78-4025-8EDB-9601F5DEAD7E}" type="presParOf" srcId="{6CD8A4B0-1305-4FBF-A917-385620534527}" destId="{34DE1FB9-B29E-4B7F-85AB-93E2CF121883}" srcOrd="0" destOrd="0" presId="urn:microsoft.com/office/officeart/2005/8/layout/hList7"/>
    <dgm:cxn modelId="{579ECFDD-CAE4-47A3-B307-6832932E1EE6}" type="presParOf" srcId="{34DE1FB9-B29E-4B7F-85AB-93E2CF121883}" destId="{1327B014-8FC9-4136-B817-65E08D2EA43A}" srcOrd="0" destOrd="0" presId="urn:microsoft.com/office/officeart/2005/8/layout/hList7"/>
    <dgm:cxn modelId="{41191306-DEBC-49E3-AF00-7E3B61CEAE8C}" type="presParOf" srcId="{34DE1FB9-B29E-4B7F-85AB-93E2CF121883}" destId="{8831A109-5F8B-446D-AA4B-6118FA0F80F4}" srcOrd="1" destOrd="0" presId="urn:microsoft.com/office/officeart/2005/8/layout/hList7"/>
    <dgm:cxn modelId="{D9928BC6-8375-4F02-86DD-EC1436B187A0}" type="presParOf" srcId="{34DE1FB9-B29E-4B7F-85AB-93E2CF121883}" destId="{72780A14-9FBB-4496-9E39-4F2FFAF82712}" srcOrd="2" destOrd="0" presId="urn:microsoft.com/office/officeart/2005/8/layout/hList7"/>
    <dgm:cxn modelId="{A02A881D-6726-4814-99C4-C22CC90EFBC2}" type="presParOf" srcId="{34DE1FB9-B29E-4B7F-85AB-93E2CF121883}" destId="{97B922E6-D520-44D4-B967-A8DFFE2A2448}" srcOrd="3" destOrd="0" presId="urn:microsoft.com/office/officeart/2005/8/layout/hList7"/>
    <dgm:cxn modelId="{62F585D6-97A5-436E-B43C-1230D0B94785}" type="presParOf" srcId="{6CD8A4B0-1305-4FBF-A917-385620534527}" destId="{79DFBEB5-53C0-4174-81E9-5C4D5A0C3127}" srcOrd="1" destOrd="0" presId="urn:microsoft.com/office/officeart/2005/8/layout/hList7"/>
    <dgm:cxn modelId="{A92E3A62-BDFF-4AB9-9028-748654B73EE6}" type="presParOf" srcId="{6CD8A4B0-1305-4FBF-A917-385620534527}" destId="{CDC3ED23-DCE0-4E66-8E6A-EFB300D4F55D}" srcOrd="2" destOrd="0" presId="urn:microsoft.com/office/officeart/2005/8/layout/hList7"/>
    <dgm:cxn modelId="{7E8E94A9-A61C-4C82-99EB-6F824A3E814E}" type="presParOf" srcId="{CDC3ED23-DCE0-4E66-8E6A-EFB300D4F55D}" destId="{0DB25B78-856F-4741-ADD5-A31E390D95D0}" srcOrd="0" destOrd="0" presId="urn:microsoft.com/office/officeart/2005/8/layout/hList7"/>
    <dgm:cxn modelId="{249272BD-1370-4B81-B46B-AAC1AAD5EB5C}" type="presParOf" srcId="{CDC3ED23-DCE0-4E66-8E6A-EFB300D4F55D}" destId="{42834322-AA64-457B-ABE7-3DFDB54F624D}" srcOrd="1" destOrd="0" presId="urn:microsoft.com/office/officeart/2005/8/layout/hList7"/>
    <dgm:cxn modelId="{D69C9F71-E89A-402D-A459-E86F1448FF89}" type="presParOf" srcId="{CDC3ED23-DCE0-4E66-8E6A-EFB300D4F55D}" destId="{4A206BC4-1C8E-44E2-91F2-E5C107C06A70}" srcOrd="2" destOrd="0" presId="urn:microsoft.com/office/officeart/2005/8/layout/hList7"/>
    <dgm:cxn modelId="{A779BAB6-6055-446E-BDF9-9F345DC4EC95}" type="presParOf" srcId="{CDC3ED23-DCE0-4E66-8E6A-EFB300D4F55D}" destId="{E1D52E75-933F-4215-A5FE-762429ADBD1E}" srcOrd="3" destOrd="0" presId="urn:microsoft.com/office/officeart/2005/8/layout/hList7"/>
    <dgm:cxn modelId="{536CE54E-3B22-44C2-8F3C-7C590E83E2D8}" type="presParOf" srcId="{6CD8A4B0-1305-4FBF-A917-385620534527}" destId="{A930C8DC-A6DE-43D9-8C52-6933B60F4F0E}" srcOrd="3" destOrd="0" presId="urn:microsoft.com/office/officeart/2005/8/layout/hList7"/>
    <dgm:cxn modelId="{D0A85864-48F0-4104-A1AD-EA9F979EF7EE}" type="presParOf" srcId="{6CD8A4B0-1305-4FBF-A917-385620534527}" destId="{8574EF36-6C00-484D-A1B6-12E2DC54D359}" srcOrd="4" destOrd="0" presId="urn:microsoft.com/office/officeart/2005/8/layout/hList7"/>
    <dgm:cxn modelId="{4B02E326-4B52-48A3-87EB-AA9602454F26}" type="presParOf" srcId="{8574EF36-6C00-484D-A1B6-12E2DC54D359}" destId="{9CFED393-FDDC-48E2-BC8A-F8D0B6DB88F5}" srcOrd="0" destOrd="0" presId="urn:microsoft.com/office/officeart/2005/8/layout/hList7"/>
    <dgm:cxn modelId="{3A318FA6-80BC-429C-B8A4-76A5608557DE}" type="presParOf" srcId="{8574EF36-6C00-484D-A1B6-12E2DC54D359}" destId="{E35FDC02-8A39-422E-89BF-8172D09CF9FC}" srcOrd="1" destOrd="0" presId="urn:microsoft.com/office/officeart/2005/8/layout/hList7"/>
    <dgm:cxn modelId="{E0C9BF0E-78BB-4F96-940D-F937407CE97D}" type="presParOf" srcId="{8574EF36-6C00-484D-A1B6-12E2DC54D359}" destId="{A980D836-B8F8-49CC-8869-CAD930D80C74}" srcOrd="2" destOrd="0" presId="urn:microsoft.com/office/officeart/2005/8/layout/hList7"/>
    <dgm:cxn modelId="{5ABE5F80-089D-4FA6-B51D-7096344E6949}" type="presParOf" srcId="{8574EF36-6C00-484D-A1B6-12E2DC54D359}" destId="{ED0741EB-312D-49C2-8286-6DB17250A460}" srcOrd="3" destOrd="0" presId="urn:microsoft.com/office/officeart/2005/8/layout/hList7"/>
    <dgm:cxn modelId="{DE0AA722-95F4-4132-8012-9C6646082B4F}" type="presParOf" srcId="{6CD8A4B0-1305-4FBF-A917-385620534527}" destId="{6CCA318F-8E19-4D2F-B1DC-EE5A14AB56D7}" srcOrd="5" destOrd="0" presId="urn:microsoft.com/office/officeart/2005/8/layout/hList7"/>
    <dgm:cxn modelId="{0F922090-53E8-4A5F-88FA-5119E629D343}" type="presParOf" srcId="{6CD8A4B0-1305-4FBF-A917-385620534527}" destId="{342C84B6-D758-44BB-B18C-DE2A4A10021D}" srcOrd="6" destOrd="0" presId="urn:microsoft.com/office/officeart/2005/8/layout/hList7"/>
    <dgm:cxn modelId="{DA32E8BF-550B-430D-98E6-0052D8B3035B}" type="presParOf" srcId="{342C84B6-D758-44BB-B18C-DE2A4A10021D}" destId="{9CF38F1E-0D6B-403C-BA75-68ECD374E128}" srcOrd="0" destOrd="0" presId="urn:microsoft.com/office/officeart/2005/8/layout/hList7"/>
    <dgm:cxn modelId="{633D16EE-8330-41E8-B61C-D33D633C6C8C}" type="presParOf" srcId="{342C84B6-D758-44BB-B18C-DE2A4A10021D}" destId="{48AAEB35-39D8-43FC-80C4-751016FC4439}" srcOrd="1" destOrd="0" presId="urn:microsoft.com/office/officeart/2005/8/layout/hList7"/>
    <dgm:cxn modelId="{F7C3F89E-0DC1-4053-A3E2-9C8859577E75}" type="presParOf" srcId="{342C84B6-D758-44BB-B18C-DE2A4A10021D}" destId="{6B56A00C-4992-4FAA-A561-1C4D95C1EDA3}" srcOrd="2" destOrd="0" presId="urn:microsoft.com/office/officeart/2005/8/layout/hList7"/>
    <dgm:cxn modelId="{05DA14F7-A5B6-45ED-A072-8A72CA8E6563}" type="presParOf" srcId="{342C84B6-D758-44BB-B18C-DE2A4A10021D}" destId="{8198B5FA-DB4C-44CA-9419-8020DCBD640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A0FA32-F227-4373-A13F-5A0A31D5D86A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A844725-A974-44C0-9995-5B54400D9A69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51984A4A-5B67-42C7-A29B-CE81C49D5C5B}" type="parTrans" cxnId="{3C7E7A37-DABF-47B8-B086-DB2C04342B97}">
      <dgm:prSet/>
      <dgm:spPr/>
      <dgm:t>
        <a:bodyPr/>
        <a:lstStyle/>
        <a:p>
          <a:endParaRPr lang="zh-TW" altLang="en-US"/>
        </a:p>
      </dgm:t>
    </dgm:pt>
    <dgm:pt modelId="{7BEB391D-877D-4D19-B1F3-64E61F1FDD9B}" type="sibTrans" cxnId="{3C7E7A37-DABF-47B8-B086-DB2C04342B97}">
      <dgm:prSet/>
      <dgm:spPr/>
      <dgm:t>
        <a:bodyPr/>
        <a:lstStyle/>
        <a:p>
          <a:endParaRPr lang="zh-TW" altLang="en-US"/>
        </a:p>
      </dgm:t>
    </dgm:pt>
    <dgm:pt modelId="{8A73A2CD-382B-487A-A5A4-8D5ADEDAF51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2C3016F-8FB6-4367-9655-EEF1F8EBA3F5}" type="parTrans" cxnId="{9301F86F-D9C9-40DB-8236-E5EF0D4C986E}">
      <dgm:prSet/>
      <dgm:spPr/>
      <dgm:t>
        <a:bodyPr/>
        <a:lstStyle/>
        <a:p>
          <a:endParaRPr lang="zh-TW" altLang="en-US"/>
        </a:p>
      </dgm:t>
    </dgm:pt>
    <dgm:pt modelId="{ADCD374B-7825-4095-93C8-37DC0C544652}" type="sibTrans" cxnId="{9301F86F-D9C9-40DB-8236-E5EF0D4C986E}">
      <dgm:prSet/>
      <dgm:spPr/>
      <dgm:t>
        <a:bodyPr/>
        <a:lstStyle/>
        <a:p>
          <a:endParaRPr lang="zh-TW" altLang="en-US"/>
        </a:p>
      </dgm:t>
    </dgm:pt>
    <dgm:pt modelId="{5294606B-5609-4DCD-97C4-86FC0586174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B685CE3-BB99-471B-9536-051702523F06}" type="parTrans" cxnId="{59994BA1-3772-4B68-997D-5064F80B919E}">
      <dgm:prSet/>
      <dgm:spPr/>
      <dgm:t>
        <a:bodyPr/>
        <a:lstStyle/>
        <a:p>
          <a:endParaRPr lang="zh-TW" altLang="en-US"/>
        </a:p>
      </dgm:t>
    </dgm:pt>
    <dgm:pt modelId="{5CF26937-7505-480A-B0D7-5702FE0E16BC}" type="sibTrans" cxnId="{59994BA1-3772-4B68-997D-5064F80B919E}">
      <dgm:prSet/>
      <dgm:spPr/>
      <dgm:t>
        <a:bodyPr/>
        <a:lstStyle/>
        <a:p>
          <a:endParaRPr lang="zh-TW" altLang="en-US"/>
        </a:p>
      </dgm:t>
    </dgm:pt>
    <dgm:pt modelId="{B08036D0-CB69-485B-87C2-494781BA327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7E5E122-FA32-43B6-8EB7-87AD5819E92C}" type="parTrans" cxnId="{73715FC2-7155-4EE6-8ADA-FBE23FAEA7AD}">
      <dgm:prSet/>
      <dgm:spPr/>
      <dgm:t>
        <a:bodyPr/>
        <a:lstStyle/>
        <a:p>
          <a:endParaRPr lang="zh-TW" altLang="en-US"/>
        </a:p>
      </dgm:t>
    </dgm:pt>
    <dgm:pt modelId="{AFF7A4F3-B5CC-4906-9A11-AC61F65AC8C7}" type="sibTrans" cxnId="{73715FC2-7155-4EE6-8ADA-FBE23FAEA7AD}">
      <dgm:prSet/>
      <dgm:spPr/>
      <dgm:t>
        <a:bodyPr/>
        <a:lstStyle/>
        <a:p>
          <a:endParaRPr lang="zh-TW" altLang="en-US"/>
        </a:p>
      </dgm:t>
    </dgm:pt>
    <dgm:pt modelId="{DA19355E-1928-40D5-9EE3-5BD67A6A8BA8}" type="pres">
      <dgm:prSet presAssocID="{36A0FA32-F227-4373-A13F-5A0A31D5D86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213B0920-127C-493D-8A81-BCDDBD50AB51}" type="pres">
      <dgm:prSet presAssocID="{6A844725-A974-44C0-9995-5B54400D9A69}" presName="composite" presStyleCnt="0"/>
      <dgm:spPr/>
    </dgm:pt>
    <dgm:pt modelId="{F7FD4F0D-AAEB-4185-A58B-E1B7CB9FCD17}" type="pres">
      <dgm:prSet presAssocID="{6A844725-A974-44C0-9995-5B54400D9A6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FC3AE6-CAB7-4029-96F6-DBA90A89C339}" type="pres">
      <dgm:prSet presAssocID="{6A844725-A974-44C0-9995-5B54400D9A69}" presName="Image" presStyleLbl="bgImgPlace1" presStyleIdx="0" presStyleCnt="2" custLinFactNeighborX="-458" custLinFactNeighborY="-397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655004-3277-44C4-BB19-6CFE1C4EC54D}" type="pres">
      <dgm:prSet presAssocID="{6A844725-A974-44C0-9995-5B54400D9A6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B14C97-41FC-4163-B639-6C34ABD51AE7}" type="pres">
      <dgm:prSet presAssocID="{7BEB391D-877D-4D19-B1F3-64E61F1FDD9B}" presName="sibTrans" presStyleCnt="0"/>
      <dgm:spPr/>
    </dgm:pt>
    <dgm:pt modelId="{29169678-C791-41B0-B8D3-3D79D2FF94A2}" type="pres">
      <dgm:prSet presAssocID="{5294606B-5609-4DCD-97C4-86FC05861740}" presName="composite" presStyleCnt="0"/>
      <dgm:spPr/>
    </dgm:pt>
    <dgm:pt modelId="{89021E1B-AAF3-47E6-9705-7262CA4AD2D5}" type="pres">
      <dgm:prSet presAssocID="{5294606B-5609-4DCD-97C4-86FC0586174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DA1857-0CB0-40A5-8BAB-2B3BFF86EB35}" type="pres">
      <dgm:prSet presAssocID="{5294606B-5609-4DCD-97C4-86FC0586174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8A74315-5BDC-4CC9-9968-194F2F6AD389}" type="pres">
      <dgm:prSet presAssocID="{5294606B-5609-4DCD-97C4-86FC0586174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F021561-1E30-4D35-A738-35C912698D7C}" type="presOf" srcId="{8A73A2CD-382B-487A-A5A4-8D5ADEDAF51C}" destId="{31655004-3277-44C4-BB19-6CFE1C4EC54D}" srcOrd="0" destOrd="0" presId="urn:microsoft.com/office/officeart/2008/layout/TitledPictureBlocks"/>
    <dgm:cxn modelId="{73715FC2-7155-4EE6-8ADA-FBE23FAEA7AD}" srcId="{5294606B-5609-4DCD-97C4-86FC05861740}" destId="{B08036D0-CB69-485B-87C2-494781BA327B}" srcOrd="0" destOrd="0" parTransId="{07E5E122-FA32-43B6-8EB7-87AD5819E92C}" sibTransId="{AFF7A4F3-B5CC-4906-9A11-AC61F65AC8C7}"/>
    <dgm:cxn modelId="{84966E34-A266-45D9-B2AA-E0CE7A9EB615}" type="presOf" srcId="{36A0FA32-F227-4373-A13F-5A0A31D5D86A}" destId="{DA19355E-1928-40D5-9EE3-5BD67A6A8BA8}" srcOrd="0" destOrd="0" presId="urn:microsoft.com/office/officeart/2008/layout/TitledPictureBlocks"/>
    <dgm:cxn modelId="{F9E1C49B-5633-43CE-BBD5-2E2A45A48BFD}" type="presOf" srcId="{6A844725-A974-44C0-9995-5B54400D9A69}" destId="{F7FD4F0D-AAEB-4185-A58B-E1B7CB9FCD17}" srcOrd="0" destOrd="0" presId="urn:microsoft.com/office/officeart/2008/layout/TitledPictureBlocks"/>
    <dgm:cxn modelId="{C99B9101-6B1A-4CC6-9E29-E929B6BE0C06}" type="presOf" srcId="{B08036D0-CB69-485B-87C2-494781BA327B}" destId="{48A74315-5BDC-4CC9-9968-194F2F6AD389}" srcOrd="0" destOrd="0" presId="urn:microsoft.com/office/officeart/2008/layout/TitledPictureBlocks"/>
    <dgm:cxn modelId="{9301F86F-D9C9-40DB-8236-E5EF0D4C986E}" srcId="{6A844725-A974-44C0-9995-5B54400D9A69}" destId="{8A73A2CD-382B-487A-A5A4-8D5ADEDAF51C}" srcOrd="0" destOrd="0" parTransId="{F2C3016F-8FB6-4367-9655-EEF1F8EBA3F5}" sibTransId="{ADCD374B-7825-4095-93C8-37DC0C544652}"/>
    <dgm:cxn modelId="{3C7E7A37-DABF-47B8-B086-DB2C04342B97}" srcId="{36A0FA32-F227-4373-A13F-5A0A31D5D86A}" destId="{6A844725-A974-44C0-9995-5B54400D9A69}" srcOrd="0" destOrd="0" parTransId="{51984A4A-5B67-42C7-A29B-CE81C49D5C5B}" sibTransId="{7BEB391D-877D-4D19-B1F3-64E61F1FDD9B}"/>
    <dgm:cxn modelId="{59994BA1-3772-4B68-997D-5064F80B919E}" srcId="{36A0FA32-F227-4373-A13F-5A0A31D5D86A}" destId="{5294606B-5609-4DCD-97C4-86FC05861740}" srcOrd="1" destOrd="0" parTransId="{BB685CE3-BB99-471B-9536-051702523F06}" sibTransId="{5CF26937-7505-480A-B0D7-5702FE0E16BC}"/>
    <dgm:cxn modelId="{E618E764-05EF-42A6-A9AF-C718D3E48065}" type="presOf" srcId="{5294606B-5609-4DCD-97C4-86FC05861740}" destId="{89021E1B-AAF3-47E6-9705-7262CA4AD2D5}" srcOrd="0" destOrd="0" presId="urn:microsoft.com/office/officeart/2008/layout/TitledPictureBlocks"/>
    <dgm:cxn modelId="{0F6D753D-D853-4F41-B93B-6CEE3D1A61C8}" type="presParOf" srcId="{DA19355E-1928-40D5-9EE3-5BD67A6A8BA8}" destId="{213B0920-127C-493D-8A81-BCDDBD50AB51}" srcOrd="0" destOrd="0" presId="urn:microsoft.com/office/officeart/2008/layout/TitledPictureBlocks"/>
    <dgm:cxn modelId="{7A015930-8E18-4B41-A43F-2570AF8B3405}" type="presParOf" srcId="{213B0920-127C-493D-8A81-BCDDBD50AB51}" destId="{F7FD4F0D-AAEB-4185-A58B-E1B7CB9FCD17}" srcOrd="0" destOrd="0" presId="urn:microsoft.com/office/officeart/2008/layout/TitledPictureBlocks"/>
    <dgm:cxn modelId="{70C16168-70D8-482B-9EE2-94EA469C38D7}" type="presParOf" srcId="{213B0920-127C-493D-8A81-BCDDBD50AB51}" destId="{30FC3AE6-CAB7-4029-96F6-DBA90A89C339}" srcOrd="1" destOrd="0" presId="urn:microsoft.com/office/officeart/2008/layout/TitledPictureBlocks"/>
    <dgm:cxn modelId="{08AD8FF1-88FD-4248-BA4C-F6DD13ADDF50}" type="presParOf" srcId="{213B0920-127C-493D-8A81-BCDDBD50AB51}" destId="{31655004-3277-44C4-BB19-6CFE1C4EC54D}" srcOrd="2" destOrd="0" presId="urn:microsoft.com/office/officeart/2008/layout/TitledPictureBlocks"/>
    <dgm:cxn modelId="{4CE9F319-8F2C-4002-A7E4-7D721CF1187A}" type="presParOf" srcId="{DA19355E-1928-40D5-9EE3-5BD67A6A8BA8}" destId="{3CB14C97-41FC-4163-B639-6C34ABD51AE7}" srcOrd="1" destOrd="0" presId="urn:microsoft.com/office/officeart/2008/layout/TitledPictureBlocks"/>
    <dgm:cxn modelId="{AA92DB0F-1907-4C28-87D1-6C103B872FB7}" type="presParOf" srcId="{DA19355E-1928-40D5-9EE3-5BD67A6A8BA8}" destId="{29169678-C791-41B0-B8D3-3D79D2FF94A2}" srcOrd="2" destOrd="0" presId="urn:microsoft.com/office/officeart/2008/layout/TitledPictureBlocks"/>
    <dgm:cxn modelId="{E5535B9D-134A-4493-AE0B-9755D8FE0983}" type="presParOf" srcId="{29169678-C791-41B0-B8D3-3D79D2FF94A2}" destId="{89021E1B-AAF3-47E6-9705-7262CA4AD2D5}" srcOrd="0" destOrd="0" presId="urn:microsoft.com/office/officeart/2008/layout/TitledPictureBlocks"/>
    <dgm:cxn modelId="{AA035445-EA95-438F-81A0-032286090499}" type="presParOf" srcId="{29169678-C791-41B0-B8D3-3D79D2FF94A2}" destId="{FFDA1857-0CB0-40A5-8BAB-2B3BFF86EB35}" srcOrd="1" destOrd="0" presId="urn:microsoft.com/office/officeart/2008/layout/TitledPictureBlocks"/>
    <dgm:cxn modelId="{7B593E8B-137B-40BC-8C97-FE44ADB29AE8}" type="presParOf" srcId="{29169678-C791-41B0-B8D3-3D79D2FF94A2}" destId="{48A74315-5BDC-4CC9-9968-194F2F6AD38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7FBCCB-AD91-4CB1-8C7E-764E69B4E82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332B307-558D-4E0E-AC95-21C713FA87BD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04038E3-F8A1-424C-B738-C7F474B750D9}" type="parTrans" cxnId="{AC751E98-2845-4693-8420-7DE8F6259DCD}">
      <dgm:prSet/>
      <dgm:spPr/>
      <dgm:t>
        <a:bodyPr/>
        <a:lstStyle/>
        <a:p>
          <a:endParaRPr lang="zh-TW" altLang="en-US"/>
        </a:p>
      </dgm:t>
    </dgm:pt>
    <dgm:pt modelId="{06B8E0A9-8B83-4B89-8D5B-E917FB7FF94D}" type="sibTrans" cxnId="{AC751E98-2845-4693-8420-7DE8F6259DCD}">
      <dgm:prSet/>
      <dgm:spPr/>
      <dgm:t>
        <a:bodyPr/>
        <a:lstStyle/>
        <a:p>
          <a:endParaRPr lang="zh-TW" altLang="en-US"/>
        </a:p>
      </dgm:t>
    </dgm:pt>
    <dgm:pt modelId="{22943025-B258-48C6-94FD-2FEF7F9CD7E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EA48296-02BF-431A-9258-EC71EA17EEFE}" type="parTrans" cxnId="{B47123AB-3C35-4CAD-A4B9-CDD3C9974E48}">
      <dgm:prSet/>
      <dgm:spPr/>
      <dgm:t>
        <a:bodyPr/>
        <a:lstStyle/>
        <a:p>
          <a:endParaRPr lang="zh-TW" altLang="en-US"/>
        </a:p>
      </dgm:t>
    </dgm:pt>
    <dgm:pt modelId="{BF0D8E76-05B0-4D55-A597-440942A0CAC4}" type="sibTrans" cxnId="{B47123AB-3C35-4CAD-A4B9-CDD3C9974E48}">
      <dgm:prSet/>
      <dgm:spPr/>
      <dgm:t>
        <a:bodyPr/>
        <a:lstStyle/>
        <a:p>
          <a:endParaRPr lang="zh-TW" altLang="en-US"/>
        </a:p>
      </dgm:t>
    </dgm:pt>
    <dgm:pt modelId="{C2A1D74B-77FD-4CE5-8E31-3EC0A0E3C9B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4462E07-F5D9-4698-9009-ADB61F9296E1}" type="parTrans" cxnId="{B01FF657-4C07-4CC0-BD5B-F7E9E7630229}">
      <dgm:prSet/>
      <dgm:spPr/>
      <dgm:t>
        <a:bodyPr/>
        <a:lstStyle/>
        <a:p>
          <a:endParaRPr lang="zh-TW" altLang="en-US"/>
        </a:p>
      </dgm:t>
    </dgm:pt>
    <dgm:pt modelId="{E6977401-015F-410D-85A6-94ED2548F8F9}" type="sibTrans" cxnId="{B01FF657-4C07-4CC0-BD5B-F7E9E7630229}">
      <dgm:prSet/>
      <dgm:spPr/>
      <dgm:t>
        <a:bodyPr/>
        <a:lstStyle/>
        <a:p>
          <a:endParaRPr lang="zh-TW" altLang="en-US"/>
        </a:p>
      </dgm:t>
    </dgm:pt>
    <dgm:pt modelId="{27B91E6B-FC6C-45F3-AB36-F9E2ED75059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9FC81D47-7FB6-4B8B-8EF7-01285CA9A74A}" type="parTrans" cxnId="{B2DFA31E-D646-4092-8CB6-13715298134F}">
      <dgm:prSet/>
      <dgm:spPr/>
      <dgm:t>
        <a:bodyPr/>
        <a:lstStyle/>
        <a:p>
          <a:endParaRPr lang="zh-TW" altLang="en-US"/>
        </a:p>
      </dgm:t>
    </dgm:pt>
    <dgm:pt modelId="{4DC9A8AB-6CFA-4081-9D72-24E928F71098}" type="sibTrans" cxnId="{B2DFA31E-D646-4092-8CB6-13715298134F}">
      <dgm:prSet/>
      <dgm:spPr/>
      <dgm:t>
        <a:bodyPr/>
        <a:lstStyle/>
        <a:p>
          <a:endParaRPr lang="zh-TW" altLang="en-US"/>
        </a:p>
      </dgm:t>
    </dgm:pt>
    <dgm:pt modelId="{91E43D96-BC22-452B-BD7B-72062844F46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5D741E7-84CC-44D9-BCD9-33DF7A17218F}" type="parTrans" cxnId="{0823974D-8BD3-4BC8-A157-475B51654B20}">
      <dgm:prSet/>
      <dgm:spPr/>
      <dgm:t>
        <a:bodyPr/>
        <a:lstStyle/>
        <a:p>
          <a:endParaRPr lang="zh-TW" altLang="en-US"/>
        </a:p>
      </dgm:t>
    </dgm:pt>
    <dgm:pt modelId="{149B742A-9CEF-4613-AB0E-575B31741467}" type="sibTrans" cxnId="{0823974D-8BD3-4BC8-A157-475B51654B20}">
      <dgm:prSet/>
      <dgm:spPr/>
      <dgm:t>
        <a:bodyPr/>
        <a:lstStyle/>
        <a:p>
          <a:endParaRPr lang="zh-TW" altLang="en-US"/>
        </a:p>
      </dgm:t>
    </dgm:pt>
    <dgm:pt modelId="{77F6F498-46CF-445A-86CB-F75299841418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7FAB908-50B2-40B0-9D0C-2E747A26F7E5}" type="parTrans" cxnId="{043F8D60-BACC-4821-887B-7284067EA2EC}">
      <dgm:prSet/>
      <dgm:spPr/>
      <dgm:t>
        <a:bodyPr/>
        <a:lstStyle/>
        <a:p>
          <a:endParaRPr lang="zh-TW" altLang="en-US"/>
        </a:p>
      </dgm:t>
    </dgm:pt>
    <dgm:pt modelId="{4DE8198D-871C-477E-BB35-40D903191DF6}" type="sibTrans" cxnId="{043F8D60-BACC-4821-887B-7284067EA2EC}">
      <dgm:prSet/>
      <dgm:spPr/>
      <dgm:t>
        <a:bodyPr/>
        <a:lstStyle/>
        <a:p>
          <a:endParaRPr lang="zh-TW" altLang="en-US"/>
        </a:p>
      </dgm:t>
    </dgm:pt>
    <dgm:pt modelId="{FE880D7B-168F-4E85-8A2C-E47B443620DF}" type="pres">
      <dgm:prSet presAssocID="{5E7FBCCB-AD91-4CB1-8C7E-764E69B4E82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AC6135F-AAA7-48DD-840B-D37BE6159771}" type="pres">
      <dgm:prSet presAssocID="{5E7FBCCB-AD91-4CB1-8C7E-764E69B4E820}" presName="cycle" presStyleCnt="0"/>
      <dgm:spPr/>
    </dgm:pt>
    <dgm:pt modelId="{263B1A8B-778C-45BB-93CB-D1CC3353AE60}" type="pres">
      <dgm:prSet presAssocID="{5E7FBCCB-AD91-4CB1-8C7E-764E69B4E820}" presName="centerShape" presStyleCnt="0"/>
      <dgm:spPr/>
    </dgm:pt>
    <dgm:pt modelId="{82B37592-84DE-49C0-818D-ED89DD48B7AB}" type="pres">
      <dgm:prSet presAssocID="{5E7FBCCB-AD91-4CB1-8C7E-764E69B4E820}" presName="connSite" presStyleLbl="node1" presStyleIdx="0" presStyleCnt="3"/>
      <dgm:spPr/>
    </dgm:pt>
    <dgm:pt modelId="{2436FCF3-871F-4D5F-B784-9CAE627FE8BC}" type="pres">
      <dgm:prSet presAssocID="{5E7FBCCB-AD91-4CB1-8C7E-764E69B4E820}" presName="visible" presStyleLbl="node1" presStyleIdx="0" presStyleCnt="3"/>
      <dgm:spPr/>
    </dgm:pt>
    <dgm:pt modelId="{9D1F93BD-612C-4A1A-B26F-34A198DDBDF5}" type="pres">
      <dgm:prSet presAssocID="{404038E3-F8A1-424C-B738-C7F474B750D9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FDEF358A-1DD7-4971-ADC5-E78AF6543F1D}" type="pres">
      <dgm:prSet presAssocID="{6332B307-558D-4E0E-AC95-21C713FA87BD}" presName="node" presStyleCnt="0"/>
      <dgm:spPr/>
    </dgm:pt>
    <dgm:pt modelId="{A3C29382-3FA2-4608-B5C6-E3F57A3E9735}" type="pres">
      <dgm:prSet presAssocID="{6332B307-558D-4E0E-AC95-21C713FA87BD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9636D4-22D5-4378-888B-12BC9B66C2EC}" type="pres">
      <dgm:prSet presAssocID="{6332B307-558D-4E0E-AC95-21C713FA87BD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8DF85A-65EB-4F93-B83B-33F55488234D}" type="pres">
      <dgm:prSet presAssocID="{9FC81D47-7FB6-4B8B-8EF7-01285CA9A74A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DF61BF7C-C30E-4499-80E1-C77910DB8587}" type="pres">
      <dgm:prSet presAssocID="{27B91E6B-FC6C-45F3-AB36-F9E2ED75059F}" presName="node" presStyleCnt="0"/>
      <dgm:spPr/>
    </dgm:pt>
    <dgm:pt modelId="{CAE7CE7D-E22F-486C-BFF5-F235F3DBD2C4}" type="pres">
      <dgm:prSet presAssocID="{27B91E6B-FC6C-45F3-AB36-F9E2ED75059F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DC5F06-16A4-4DBD-8459-C0505E2065F5}" type="pres">
      <dgm:prSet presAssocID="{27B91E6B-FC6C-45F3-AB36-F9E2ED75059F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659FFF0-72DD-431D-9C74-D8678488232B}" type="presOf" srcId="{77F6F498-46CF-445A-86CB-F75299841418}" destId="{98DC5F06-16A4-4DBD-8459-C0505E2065F5}" srcOrd="0" destOrd="1" presId="urn:microsoft.com/office/officeart/2005/8/layout/radial2"/>
    <dgm:cxn modelId="{AC751E98-2845-4693-8420-7DE8F6259DCD}" srcId="{5E7FBCCB-AD91-4CB1-8C7E-764E69B4E820}" destId="{6332B307-558D-4E0E-AC95-21C713FA87BD}" srcOrd="0" destOrd="0" parTransId="{404038E3-F8A1-424C-B738-C7F474B750D9}" sibTransId="{06B8E0A9-8B83-4B89-8D5B-E917FB7FF94D}"/>
    <dgm:cxn modelId="{15A0FD02-450E-4E3E-B627-C4DE7AB74499}" type="presOf" srcId="{9FC81D47-7FB6-4B8B-8EF7-01285CA9A74A}" destId="{6B8DF85A-65EB-4F93-B83B-33F55488234D}" srcOrd="0" destOrd="0" presId="urn:microsoft.com/office/officeart/2005/8/layout/radial2"/>
    <dgm:cxn modelId="{D9F7414D-18E9-4E9F-98DF-5D6D1D98C7E7}" type="presOf" srcId="{91E43D96-BC22-452B-BD7B-72062844F460}" destId="{98DC5F06-16A4-4DBD-8459-C0505E2065F5}" srcOrd="0" destOrd="0" presId="urn:microsoft.com/office/officeart/2005/8/layout/radial2"/>
    <dgm:cxn modelId="{B47123AB-3C35-4CAD-A4B9-CDD3C9974E48}" srcId="{6332B307-558D-4E0E-AC95-21C713FA87BD}" destId="{22943025-B258-48C6-94FD-2FEF7F9CD7E8}" srcOrd="0" destOrd="0" parTransId="{1EA48296-02BF-431A-9258-EC71EA17EEFE}" sibTransId="{BF0D8E76-05B0-4D55-A597-440942A0CAC4}"/>
    <dgm:cxn modelId="{86AB451B-B065-4E8C-9679-2B40CA025C56}" type="presOf" srcId="{6332B307-558D-4E0E-AC95-21C713FA87BD}" destId="{A3C29382-3FA2-4608-B5C6-E3F57A3E9735}" srcOrd="0" destOrd="0" presId="urn:microsoft.com/office/officeart/2005/8/layout/radial2"/>
    <dgm:cxn modelId="{29A2FD79-7352-4C69-BD94-72F011354B76}" type="presOf" srcId="{404038E3-F8A1-424C-B738-C7F474B750D9}" destId="{9D1F93BD-612C-4A1A-B26F-34A198DDBDF5}" srcOrd="0" destOrd="0" presId="urn:microsoft.com/office/officeart/2005/8/layout/radial2"/>
    <dgm:cxn modelId="{0823974D-8BD3-4BC8-A157-475B51654B20}" srcId="{27B91E6B-FC6C-45F3-AB36-F9E2ED75059F}" destId="{91E43D96-BC22-452B-BD7B-72062844F460}" srcOrd="0" destOrd="0" parTransId="{B5D741E7-84CC-44D9-BCD9-33DF7A17218F}" sibTransId="{149B742A-9CEF-4613-AB0E-575B31741467}"/>
    <dgm:cxn modelId="{1EECC05F-9179-4FA7-BCE5-50D5B98CE79C}" type="presOf" srcId="{27B91E6B-FC6C-45F3-AB36-F9E2ED75059F}" destId="{CAE7CE7D-E22F-486C-BFF5-F235F3DBD2C4}" srcOrd="0" destOrd="0" presId="urn:microsoft.com/office/officeart/2005/8/layout/radial2"/>
    <dgm:cxn modelId="{B01FF657-4C07-4CC0-BD5B-F7E9E7630229}" srcId="{6332B307-558D-4E0E-AC95-21C713FA87BD}" destId="{C2A1D74B-77FD-4CE5-8E31-3EC0A0E3C9B7}" srcOrd="1" destOrd="0" parTransId="{54462E07-F5D9-4698-9009-ADB61F9296E1}" sibTransId="{E6977401-015F-410D-85A6-94ED2548F8F9}"/>
    <dgm:cxn modelId="{B2DFA31E-D646-4092-8CB6-13715298134F}" srcId="{5E7FBCCB-AD91-4CB1-8C7E-764E69B4E820}" destId="{27B91E6B-FC6C-45F3-AB36-F9E2ED75059F}" srcOrd="1" destOrd="0" parTransId="{9FC81D47-7FB6-4B8B-8EF7-01285CA9A74A}" sibTransId="{4DC9A8AB-6CFA-4081-9D72-24E928F71098}"/>
    <dgm:cxn modelId="{0772918A-C336-4FE0-82B4-CDA61C909971}" type="presOf" srcId="{22943025-B258-48C6-94FD-2FEF7F9CD7E8}" destId="{489636D4-22D5-4378-888B-12BC9B66C2EC}" srcOrd="0" destOrd="0" presId="urn:microsoft.com/office/officeart/2005/8/layout/radial2"/>
    <dgm:cxn modelId="{043F8D60-BACC-4821-887B-7284067EA2EC}" srcId="{27B91E6B-FC6C-45F3-AB36-F9E2ED75059F}" destId="{77F6F498-46CF-445A-86CB-F75299841418}" srcOrd="1" destOrd="0" parTransId="{E7FAB908-50B2-40B0-9D0C-2E747A26F7E5}" sibTransId="{4DE8198D-871C-477E-BB35-40D903191DF6}"/>
    <dgm:cxn modelId="{D51295CE-70FF-46C4-A9E6-78433C9EF7F8}" type="presOf" srcId="{5E7FBCCB-AD91-4CB1-8C7E-764E69B4E820}" destId="{FE880D7B-168F-4E85-8A2C-E47B443620DF}" srcOrd="0" destOrd="0" presId="urn:microsoft.com/office/officeart/2005/8/layout/radial2"/>
    <dgm:cxn modelId="{307ADB76-D35C-4D4A-9EB9-01A0A09E2606}" type="presOf" srcId="{C2A1D74B-77FD-4CE5-8E31-3EC0A0E3C9B7}" destId="{489636D4-22D5-4378-888B-12BC9B66C2EC}" srcOrd="0" destOrd="1" presId="urn:microsoft.com/office/officeart/2005/8/layout/radial2"/>
    <dgm:cxn modelId="{15EB73E5-E3B3-4018-A103-DE7AE81D78D2}" type="presParOf" srcId="{FE880D7B-168F-4E85-8A2C-E47B443620DF}" destId="{CAC6135F-AAA7-48DD-840B-D37BE6159771}" srcOrd="0" destOrd="0" presId="urn:microsoft.com/office/officeart/2005/8/layout/radial2"/>
    <dgm:cxn modelId="{911CF0FA-89FB-4C1C-BE8D-8A7B226CB741}" type="presParOf" srcId="{CAC6135F-AAA7-48DD-840B-D37BE6159771}" destId="{263B1A8B-778C-45BB-93CB-D1CC3353AE60}" srcOrd="0" destOrd="0" presId="urn:microsoft.com/office/officeart/2005/8/layout/radial2"/>
    <dgm:cxn modelId="{71B16267-FE61-479F-A0C7-9FC464383AF8}" type="presParOf" srcId="{263B1A8B-778C-45BB-93CB-D1CC3353AE60}" destId="{82B37592-84DE-49C0-818D-ED89DD48B7AB}" srcOrd="0" destOrd="0" presId="urn:microsoft.com/office/officeart/2005/8/layout/radial2"/>
    <dgm:cxn modelId="{4AF4CDF9-7C1F-4947-866A-81E48CDD54E8}" type="presParOf" srcId="{263B1A8B-778C-45BB-93CB-D1CC3353AE60}" destId="{2436FCF3-871F-4D5F-B784-9CAE627FE8BC}" srcOrd="1" destOrd="0" presId="urn:microsoft.com/office/officeart/2005/8/layout/radial2"/>
    <dgm:cxn modelId="{DA02716D-8C2B-4E75-9299-DDBBBFB4C5AA}" type="presParOf" srcId="{CAC6135F-AAA7-48DD-840B-D37BE6159771}" destId="{9D1F93BD-612C-4A1A-B26F-34A198DDBDF5}" srcOrd="1" destOrd="0" presId="urn:microsoft.com/office/officeart/2005/8/layout/radial2"/>
    <dgm:cxn modelId="{A7A5E3BF-B1EF-4F57-BBB6-40B08490C670}" type="presParOf" srcId="{CAC6135F-AAA7-48DD-840B-D37BE6159771}" destId="{FDEF358A-1DD7-4971-ADC5-E78AF6543F1D}" srcOrd="2" destOrd="0" presId="urn:microsoft.com/office/officeart/2005/8/layout/radial2"/>
    <dgm:cxn modelId="{E3715BF7-A26F-4180-8768-ECB4C3888129}" type="presParOf" srcId="{FDEF358A-1DD7-4971-ADC5-E78AF6543F1D}" destId="{A3C29382-3FA2-4608-B5C6-E3F57A3E9735}" srcOrd="0" destOrd="0" presId="urn:microsoft.com/office/officeart/2005/8/layout/radial2"/>
    <dgm:cxn modelId="{2F42FB45-BF7B-4EC3-8B45-C51D7FB33E0E}" type="presParOf" srcId="{FDEF358A-1DD7-4971-ADC5-E78AF6543F1D}" destId="{489636D4-22D5-4378-888B-12BC9B66C2EC}" srcOrd="1" destOrd="0" presId="urn:microsoft.com/office/officeart/2005/8/layout/radial2"/>
    <dgm:cxn modelId="{D9648C61-DD70-4827-B495-93C6ED881EFC}" type="presParOf" srcId="{CAC6135F-AAA7-48DD-840B-D37BE6159771}" destId="{6B8DF85A-65EB-4F93-B83B-33F55488234D}" srcOrd="3" destOrd="0" presId="urn:microsoft.com/office/officeart/2005/8/layout/radial2"/>
    <dgm:cxn modelId="{CA89D7FA-7921-4E4A-BB16-F949D7563BBE}" type="presParOf" srcId="{CAC6135F-AAA7-48DD-840B-D37BE6159771}" destId="{DF61BF7C-C30E-4499-80E1-C77910DB8587}" srcOrd="4" destOrd="0" presId="urn:microsoft.com/office/officeart/2005/8/layout/radial2"/>
    <dgm:cxn modelId="{4CAB3A3A-FDC6-4D76-9327-04079AC92571}" type="presParOf" srcId="{DF61BF7C-C30E-4499-80E1-C77910DB8587}" destId="{CAE7CE7D-E22F-486C-BFF5-F235F3DBD2C4}" srcOrd="0" destOrd="0" presId="urn:microsoft.com/office/officeart/2005/8/layout/radial2"/>
    <dgm:cxn modelId="{79096855-606B-46CD-82EE-772D885668A3}" type="presParOf" srcId="{DF61BF7C-C30E-4499-80E1-C77910DB8587}" destId="{98DC5F06-16A4-4DBD-8459-C0505E2065F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7B014-8FC9-4136-B817-65E08D2EA43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7B922E6-D520-44D4-B967-A8DFFE2A244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25B78-856F-4741-ADD5-A31E390D95D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1D52E75-933F-4215-A5FE-762429ADBD1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FED393-FDDC-48E2-BC8A-F8D0B6DB88F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D0741EB-312D-49C2-8286-6DB17250A46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F38F1E-0D6B-403C-BA75-68ECD374E12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198B5FA-DB4C-44CA-9419-8020DCBD640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72D4E6-90BA-485A-B211-E81F6520F5A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C3AE6-CAB7-4029-96F6-DBA90A89C339}">
      <dsp:nvSpPr>
        <dsp:cNvPr id="0" name=""/>
        <dsp:cNvSpPr/>
      </dsp:nvSpPr>
      <dsp:spPr>
        <a:xfrm>
          <a:off x="0" y="118367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655004-3277-44C4-BB19-6CFE1C4EC54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7FD4F0D-AAEB-4185-A58B-E1B7CB9FCD1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FFDA1857-0CB0-40A5-8BAB-2B3BFF86EB3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74315-5BDC-4CC9-9968-194F2F6AD38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89021E1B-AAF3-47E6-9705-7262CA4AD2D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DF85A-65EB-4F93-B83B-33F55488234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F93BD-612C-4A1A-B26F-34A198DDBDF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6FCF3-871F-4D5F-B784-9CAE627FE8B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29382-3FA2-4608-B5C6-E3F57A3E973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衛福部疾管署</a:t>
          </a:r>
          <a:endParaRPr lang="zh-TW" altLang="en-US" sz="3000" kern="1200"/>
        </a:p>
      </dsp:txBody>
      <dsp:txXfrm>
        <a:off x="3688317" y="249869"/>
        <a:ext cx="1205326" cy="1205326"/>
      </dsp:txXfrm>
    </dsp:sp>
    <dsp:sp modelId="{489636D4-22D5-4378-888B-12BC9B66C2E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掌握最新疫情</a:t>
          </a:r>
          <a:endParaRPr lang="zh-TW" alt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了解防疫議題</a:t>
          </a:r>
          <a:endParaRPr lang="zh-TW" altLang="en-US" sz="2700" kern="1200" dirty="0"/>
        </a:p>
      </dsp:txBody>
      <dsp:txXfrm>
        <a:off x="5313733" y="238"/>
        <a:ext cx="2556882" cy="1704588"/>
      </dsp:txXfrm>
    </dsp:sp>
    <dsp:sp modelId="{CAE7CE7D-E22F-486C-BFF5-F235F3DBD2C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防疫小測驗</a:t>
          </a:r>
          <a:endParaRPr lang="zh-TW" altLang="en-US" sz="3000" kern="1200" dirty="0"/>
        </a:p>
      </dsp:txBody>
      <dsp:txXfrm>
        <a:off x="3688317" y="3070767"/>
        <a:ext cx="1205326" cy="1205326"/>
      </dsp:txXfrm>
    </dsp:sp>
    <dsp:sp modelId="{98DC5F06-16A4-4DBD-8459-C0505E2065F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你的防疫觀念正確嗎？</a:t>
          </a:r>
          <a:endParaRPr lang="zh-TW" alt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/>
            <a:t>擊敗新冠病毒，健康久久！</a:t>
          </a:r>
          <a:endParaRPr lang="zh-TW" altLang="en-US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255" y="3404592"/>
            <a:ext cx="3491490" cy="25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3965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1685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3735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2022-11-28T03:50:34Z</dcterms:modified>
</cp:coreProperties>
</file>