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EE2AE6-ECB5-435C-A967-81A2492C4198}" type="doc">
      <dgm:prSet loTypeId="urn:microsoft.com/office/officeart/2005/8/layout/hList7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2C0166A-8E4F-4284-BFFB-1049D66588E8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1BD0CE2D-322B-4265-867B-877A022ECBD9}" type="parTrans" cxnId="{5122D140-ADC1-4CDB-9166-836EB0A099F9}">
      <dgm:prSet/>
      <dgm:spPr/>
      <dgm:t>
        <a:bodyPr/>
        <a:lstStyle/>
        <a:p>
          <a:endParaRPr lang="zh-TW" altLang="en-US"/>
        </a:p>
      </dgm:t>
    </dgm:pt>
    <dgm:pt modelId="{3F15260B-ECDF-406E-A91E-E6F17366A813}" type="sibTrans" cxnId="{5122D140-ADC1-4CDB-9166-836EB0A099F9}">
      <dgm:prSet/>
      <dgm:spPr/>
      <dgm:t>
        <a:bodyPr/>
        <a:lstStyle/>
        <a:p>
          <a:endParaRPr lang="zh-TW" altLang="en-US"/>
        </a:p>
      </dgm:t>
    </dgm:pt>
    <dgm:pt modelId="{0E09EB53-2548-4ABB-9E80-A56473E10802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96E11F53-CA99-4B7A-B82E-88DDDFEE71D7}" type="parTrans" cxnId="{EEF72483-B476-4D82-BCA7-990876767D3C}">
      <dgm:prSet/>
      <dgm:spPr/>
      <dgm:t>
        <a:bodyPr/>
        <a:lstStyle/>
        <a:p>
          <a:endParaRPr lang="zh-TW" altLang="en-US"/>
        </a:p>
      </dgm:t>
    </dgm:pt>
    <dgm:pt modelId="{D62E436D-BE74-408B-BD68-D9D52D5B07FE}" type="sibTrans" cxnId="{EEF72483-B476-4D82-BCA7-990876767D3C}">
      <dgm:prSet/>
      <dgm:spPr/>
      <dgm:t>
        <a:bodyPr/>
        <a:lstStyle/>
        <a:p>
          <a:endParaRPr lang="zh-TW" altLang="en-US"/>
        </a:p>
      </dgm:t>
    </dgm:pt>
    <dgm:pt modelId="{8CB80C39-32FB-4179-8A0E-113E587BE9D0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B19A3214-28A0-429F-9A04-F12AA19D2BF9}" type="parTrans" cxnId="{C0B5343D-EA85-47FB-8B5E-79F19750DD25}">
      <dgm:prSet/>
      <dgm:spPr/>
      <dgm:t>
        <a:bodyPr/>
        <a:lstStyle/>
        <a:p>
          <a:endParaRPr lang="zh-TW" altLang="en-US"/>
        </a:p>
      </dgm:t>
    </dgm:pt>
    <dgm:pt modelId="{D86E9134-71A8-4017-BC63-99FA3D7B5019}" type="sibTrans" cxnId="{C0B5343D-EA85-47FB-8B5E-79F19750DD25}">
      <dgm:prSet/>
      <dgm:spPr/>
      <dgm:t>
        <a:bodyPr/>
        <a:lstStyle/>
        <a:p>
          <a:endParaRPr lang="zh-TW" altLang="en-US"/>
        </a:p>
      </dgm:t>
    </dgm:pt>
    <dgm:pt modelId="{225C6527-5E4E-45C2-A447-5D6BA01CF61F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4B3DBB66-7BDC-4888-A4C1-6E570335FDDA}" type="parTrans" cxnId="{5407BF73-1813-4EA2-8E9A-96F40BCB7D5D}">
      <dgm:prSet/>
      <dgm:spPr/>
      <dgm:t>
        <a:bodyPr/>
        <a:lstStyle/>
        <a:p>
          <a:endParaRPr lang="zh-TW" altLang="en-US"/>
        </a:p>
      </dgm:t>
    </dgm:pt>
    <dgm:pt modelId="{0C45F708-FD30-41E5-8AE6-B5BD36585B6E}" type="sibTrans" cxnId="{5407BF73-1813-4EA2-8E9A-96F40BCB7D5D}">
      <dgm:prSet/>
      <dgm:spPr/>
      <dgm:t>
        <a:bodyPr/>
        <a:lstStyle/>
        <a:p>
          <a:endParaRPr lang="zh-TW" altLang="en-US"/>
        </a:p>
      </dgm:t>
    </dgm:pt>
    <dgm:pt modelId="{D5996E63-329D-459B-825C-7AECD2157313}" type="pres">
      <dgm:prSet presAssocID="{3BEE2AE6-ECB5-435C-A967-81A2492C419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75B2E7E-8006-47A0-8BFB-2FF393C3370C}" type="pres">
      <dgm:prSet presAssocID="{3BEE2AE6-ECB5-435C-A967-81A2492C4198}" presName="fgShape" presStyleLbl="fgShp" presStyleIdx="0" presStyleCnt="1"/>
      <dgm:spPr/>
    </dgm:pt>
    <dgm:pt modelId="{25431E53-0106-4513-8C35-BDD6D8A8489D}" type="pres">
      <dgm:prSet presAssocID="{3BEE2AE6-ECB5-435C-A967-81A2492C4198}" presName="linComp" presStyleCnt="0"/>
      <dgm:spPr/>
    </dgm:pt>
    <dgm:pt modelId="{6D0DB95A-D430-46ED-A2A4-253A65D54ED3}" type="pres">
      <dgm:prSet presAssocID="{02C0166A-8E4F-4284-BFFB-1049D66588E8}" presName="compNode" presStyleCnt="0"/>
      <dgm:spPr/>
    </dgm:pt>
    <dgm:pt modelId="{264815A2-2E53-4462-9314-AAA36C6A5A56}" type="pres">
      <dgm:prSet presAssocID="{02C0166A-8E4F-4284-BFFB-1049D66588E8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0FCB0853-1662-4C0E-879A-D17A64674649}" type="pres">
      <dgm:prSet presAssocID="{02C0166A-8E4F-4284-BFFB-1049D66588E8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201ADE-9D91-4B0B-A540-92451322D407}" type="pres">
      <dgm:prSet presAssocID="{02C0166A-8E4F-4284-BFFB-1049D66588E8}" presName="invisiNode" presStyleLbl="node1" presStyleIdx="0" presStyleCnt="4"/>
      <dgm:spPr/>
    </dgm:pt>
    <dgm:pt modelId="{5F3E7724-B536-4E33-BD50-996B0FB4B34E}" type="pres">
      <dgm:prSet presAssocID="{02C0166A-8E4F-4284-BFFB-1049D66588E8}" presName="imagNode" presStyleLbl="fgImgPlace1" presStyleIdx="0" presStyleCnt="4" custLinFactNeighborX="-6644" custLinFactNeighborY="167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0F1CB56-56AD-4BC9-879F-0806BDBF09F9}" type="pres">
      <dgm:prSet presAssocID="{3F15260B-ECDF-406E-A91E-E6F17366A81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2D4248B-3903-414D-8928-387E0139CF02}" type="pres">
      <dgm:prSet presAssocID="{0E09EB53-2548-4ABB-9E80-A56473E10802}" presName="compNode" presStyleCnt="0"/>
      <dgm:spPr/>
    </dgm:pt>
    <dgm:pt modelId="{F2C6B8D3-39E3-492C-B425-9BCA3B95A5C5}" type="pres">
      <dgm:prSet presAssocID="{0E09EB53-2548-4ABB-9E80-A56473E10802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CBE37FFC-425F-4133-9D28-835FE4AAEF0F}" type="pres">
      <dgm:prSet presAssocID="{0E09EB53-2548-4ABB-9E80-A56473E10802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B52906-964A-48BB-8C09-215EB564D810}" type="pres">
      <dgm:prSet presAssocID="{0E09EB53-2548-4ABB-9E80-A56473E10802}" presName="invisiNode" presStyleLbl="node1" presStyleIdx="1" presStyleCnt="4"/>
      <dgm:spPr/>
    </dgm:pt>
    <dgm:pt modelId="{64C0D9CE-D66C-418D-A494-36674799E50B}" type="pres">
      <dgm:prSet presAssocID="{0E09EB53-2548-4ABB-9E80-A56473E10802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67C35F9-29FC-4633-B402-E7A8E80E24DE}" type="pres">
      <dgm:prSet presAssocID="{D62E436D-BE74-408B-BD68-D9D52D5B07F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8851E1B-170B-405C-9F01-CAF1C1D99165}" type="pres">
      <dgm:prSet presAssocID="{8CB80C39-32FB-4179-8A0E-113E587BE9D0}" presName="compNode" presStyleCnt="0"/>
      <dgm:spPr/>
    </dgm:pt>
    <dgm:pt modelId="{1DB1BA9F-0599-4A63-98DB-6D2B28555D6B}" type="pres">
      <dgm:prSet presAssocID="{8CB80C39-32FB-4179-8A0E-113E587BE9D0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90CF4B9D-CE3D-4631-B8EF-F95034303B16}" type="pres">
      <dgm:prSet presAssocID="{8CB80C39-32FB-4179-8A0E-113E587BE9D0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AC74FF3-9428-4BA6-8699-8158A9149261}" type="pres">
      <dgm:prSet presAssocID="{8CB80C39-32FB-4179-8A0E-113E587BE9D0}" presName="invisiNode" presStyleLbl="node1" presStyleIdx="2" presStyleCnt="4"/>
      <dgm:spPr/>
    </dgm:pt>
    <dgm:pt modelId="{2473CDF8-8319-457F-8DAC-B8B2AD470A60}" type="pres">
      <dgm:prSet presAssocID="{8CB80C39-32FB-4179-8A0E-113E587BE9D0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81984CB-EA2C-4002-8CB5-3FCF0D568E4E}" type="pres">
      <dgm:prSet presAssocID="{D86E9134-71A8-4017-BC63-99FA3D7B501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841FD1A-B46D-4D62-B5E2-427B05E760E5}" type="pres">
      <dgm:prSet presAssocID="{225C6527-5E4E-45C2-A447-5D6BA01CF61F}" presName="compNode" presStyleCnt="0"/>
      <dgm:spPr/>
    </dgm:pt>
    <dgm:pt modelId="{097ABA55-565B-477B-BA4D-A12C08D314C3}" type="pres">
      <dgm:prSet presAssocID="{225C6527-5E4E-45C2-A447-5D6BA01CF61F}" presName="bkgdShape" presStyleLbl="node1" presStyleIdx="3" presStyleCnt="4" custLinFactNeighborX="-2345" custLinFactNeighborY="114"/>
      <dgm:spPr/>
      <dgm:t>
        <a:bodyPr/>
        <a:lstStyle/>
        <a:p>
          <a:endParaRPr lang="zh-TW" altLang="en-US"/>
        </a:p>
      </dgm:t>
    </dgm:pt>
    <dgm:pt modelId="{0E61DF68-E587-4DA0-B707-FF252A10664D}" type="pres">
      <dgm:prSet presAssocID="{225C6527-5E4E-45C2-A447-5D6BA01CF61F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456B4F-E0FA-4750-B3A9-3E3759F300C0}" type="pres">
      <dgm:prSet presAssocID="{225C6527-5E4E-45C2-A447-5D6BA01CF61F}" presName="invisiNode" presStyleLbl="node1" presStyleIdx="3" presStyleCnt="4"/>
      <dgm:spPr/>
    </dgm:pt>
    <dgm:pt modelId="{0C1AFA74-B05C-4DAB-829B-4B7A04D53EF2}" type="pres">
      <dgm:prSet presAssocID="{225C6527-5E4E-45C2-A447-5D6BA01CF61F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EEF72483-B476-4D82-BCA7-990876767D3C}" srcId="{3BEE2AE6-ECB5-435C-A967-81A2492C4198}" destId="{0E09EB53-2548-4ABB-9E80-A56473E10802}" srcOrd="1" destOrd="0" parTransId="{96E11F53-CA99-4B7A-B82E-88DDDFEE71D7}" sibTransId="{D62E436D-BE74-408B-BD68-D9D52D5B07FE}"/>
    <dgm:cxn modelId="{C0B5343D-EA85-47FB-8B5E-79F19750DD25}" srcId="{3BEE2AE6-ECB5-435C-A967-81A2492C4198}" destId="{8CB80C39-32FB-4179-8A0E-113E587BE9D0}" srcOrd="2" destOrd="0" parTransId="{B19A3214-28A0-429F-9A04-F12AA19D2BF9}" sibTransId="{D86E9134-71A8-4017-BC63-99FA3D7B5019}"/>
    <dgm:cxn modelId="{93257845-81ED-4222-8CDE-1C7186DF165A}" type="presOf" srcId="{8CB80C39-32FB-4179-8A0E-113E587BE9D0}" destId="{90CF4B9D-CE3D-4631-B8EF-F95034303B16}" srcOrd="1" destOrd="0" presId="urn:microsoft.com/office/officeart/2005/8/layout/hList7"/>
    <dgm:cxn modelId="{76F25C54-5A4C-4828-BEFB-DE6AAA1DBFB0}" type="presOf" srcId="{D62E436D-BE74-408B-BD68-D9D52D5B07FE}" destId="{467C35F9-29FC-4633-B402-E7A8E80E24DE}" srcOrd="0" destOrd="0" presId="urn:microsoft.com/office/officeart/2005/8/layout/hList7"/>
    <dgm:cxn modelId="{4B97371F-E63F-4CB6-BB34-DFC48C29098A}" type="presOf" srcId="{3F15260B-ECDF-406E-A91E-E6F17366A813}" destId="{90F1CB56-56AD-4BC9-879F-0806BDBF09F9}" srcOrd="0" destOrd="0" presId="urn:microsoft.com/office/officeart/2005/8/layout/hList7"/>
    <dgm:cxn modelId="{40A5F332-E015-445F-9E6E-6CB48C6E957C}" type="presOf" srcId="{D86E9134-71A8-4017-BC63-99FA3D7B5019}" destId="{881984CB-EA2C-4002-8CB5-3FCF0D568E4E}" srcOrd="0" destOrd="0" presId="urn:microsoft.com/office/officeart/2005/8/layout/hList7"/>
    <dgm:cxn modelId="{1FA4CEBF-41A5-45A5-9E30-157C9851E26B}" type="presOf" srcId="{0E09EB53-2548-4ABB-9E80-A56473E10802}" destId="{F2C6B8D3-39E3-492C-B425-9BCA3B95A5C5}" srcOrd="0" destOrd="0" presId="urn:microsoft.com/office/officeart/2005/8/layout/hList7"/>
    <dgm:cxn modelId="{2723CE7F-8C38-48E4-85B7-BCEA3E9915FA}" type="presOf" srcId="{225C6527-5E4E-45C2-A447-5D6BA01CF61F}" destId="{097ABA55-565B-477B-BA4D-A12C08D314C3}" srcOrd="0" destOrd="0" presId="urn:microsoft.com/office/officeart/2005/8/layout/hList7"/>
    <dgm:cxn modelId="{8E7B7F91-537D-4F3A-8834-9C1BE64E9512}" type="presOf" srcId="{02C0166A-8E4F-4284-BFFB-1049D66588E8}" destId="{0FCB0853-1662-4C0E-879A-D17A64674649}" srcOrd="1" destOrd="0" presId="urn:microsoft.com/office/officeart/2005/8/layout/hList7"/>
    <dgm:cxn modelId="{196E055E-5B36-436A-9E03-5162369BF33F}" type="presOf" srcId="{8CB80C39-32FB-4179-8A0E-113E587BE9D0}" destId="{1DB1BA9F-0599-4A63-98DB-6D2B28555D6B}" srcOrd="0" destOrd="0" presId="urn:microsoft.com/office/officeart/2005/8/layout/hList7"/>
    <dgm:cxn modelId="{C37B57EB-7386-42E9-86F9-2B5343422610}" type="presOf" srcId="{225C6527-5E4E-45C2-A447-5D6BA01CF61F}" destId="{0E61DF68-E587-4DA0-B707-FF252A10664D}" srcOrd="1" destOrd="0" presId="urn:microsoft.com/office/officeart/2005/8/layout/hList7"/>
    <dgm:cxn modelId="{3E655015-1AF3-4149-A59B-8349360A7A3D}" type="presOf" srcId="{02C0166A-8E4F-4284-BFFB-1049D66588E8}" destId="{264815A2-2E53-4462-9314-AAA36C6A5A56}" srcOrd="0" destOrd="0" presId="urn:microsoft.com/office/officeart/2005/8/layout/hList7"/>
    <dgm:cxn modelId="{887E7C2B-4112-4688-B2E7-27182A444457}" type="presOf" srcId="{0E09EB53-2548-4ABB-9E80-A56473E10802}" destId="{CBE37FFC-425F-4133-9D28-835FE4AAEF0F}" srcOrd="1" destOrd="0" presId="urn:microsoft.com/office/officeart/2005/8/layout/hList7"/>
    <dgm:cxn modelId="{7C998D07-C49E-4BA3-9486-DFBECB5D1694}" type="presOf" srcId="{3BEE2AE6-ECB5-435C-A967-81A2492C4198}" destId="{D5996E63-329D-459B-825C-7AECD2157313}" srcOrd="0" destOrd="0" presId="urn:microsoft.com/office/officeart/2005/8/layout/hList7"/>
    <dgm:cxn modelId="{5407BF73-1813-4EA2-8E9A-96F40BCB7D5D}" srcId="{3BEE2AE6-ECB5-435C-A967-81A2492C4198}" destId="{225C6527-5E4E-45C2-A447-5D6BA01CF61F}" srcOrd="3" destOrd="0" parTransId="{4B3DBB66-7BDC-4888-A4C1-6E570335FDDA}" sibTransId="{0C45F708-FD30-41E5-8AE6-B5BD36585B6E}"/>
    <dgm:cxn modelId="{5122D140-ADC1-4CDB-9166-836EB0A099F9}" srcId="{3BEE2AE6-ECB5-435C-A967-81A2492C4198}" destId="{02C0166A-8E4F-4284-BFFB-1049D66588E8}" srcOrd="0" destOrd="0" parTransId="{1BD0CE2D-322B-4265-867B-877A022ECBD9}" sibTransId="{3F15260B-ECDF-406E-A91E-E6F17366A813}"/>
    <dgm:cxn modelId="{22E59747-D866-464A-8A7F-02C4BB20FAC5}" type="presParOf" srcId="{D5996E63-329D-459B-825C-7AECD2157313}" destId="{F75B2E7E-8006-47A0-8BFB-2FF393C3370C}" srcOrd="0" destOrd="0" presId="urn:microsoft.com/office/officeart/2005/8/layout/hList7"/>
    <dgm:cxn modelId="{ECB20DE7-63CB-41E0-83C5-6F888A6EDB17}" type="presParOf" srcId="{D5996E63-329D-459B-825C-7AECD2157313}" destId="{25431E53-0106-4513-8C35-BDD6D8A8489D}" srcOrd="1" destOrd="0" presId="urn:microsoft.com/office/officeart/2005/8/layout/hList7"/>
    <dgm:cxn modelId="{73BF2659-D0CB-44A5-ADA5-9A7BCD45B05C}" type="presParOf" srcId="{25431E53-0106-4513-8C35-BDD6D8A8489D}" destId="{6D0DB95A-D430-46ED-A2A4-253A65D54ED3}" srcOrd="0" destOrd="0" presId="urn:microsoft.com/office/officeart/2005/8/layout/hList7"/>
    <dgm:cxn modelId="{05472C87-C08C-4A71-ADCD-617B52496DE1}" type="presParOf" srcId="{6D0DB95A-D430-46ED-A2A4-253A65D54ED3}" destId="{264815A2-2E53-4462-9314-AAA36C6A5A56}" srcOrd="0" destOrd="0" presId="urn:microsoft.com/office/officeart/2005/8/layout/hList7"/>
    <dgm:cxn modelId="{DC59C1DC-13CC-4D02-835F-1FD75B8E6088}" type="presParOf" srcId="{6D0DB95A-D430-46ED-A2A4-253A65D54ED3}" destId="{0FCB0853-1662-4C0E-879A-D17A64674649}" srcOrd="1" destOrd="0" presId="urn:microsoft.com/office/officeart/2005/8/layout/hList7"/>
    <dgm:cxn modelId="{ED966214-F615-48FB-B6A2-5A2995AFD71B}" type="presParOf" srcId="{6D0DB95A-D430-46ED-A2A4-253A65D54ED3}" destId="{45201ADE-9D91-4B0B-A540-92451322D407}" srcOrd="2" destOrd="0" presId="urn:microsoft.com/office/officeart/2005/8/layout/hList7"/>
    <dgm:cxn modelId="{D45ABEA9-A584-44F9-B800-8DE957261890}" type="presParOf" srcId="{6D0DB95A-D430-46ED-A2A4-253A65D54ED3}" destId="{5F3E7724-B536-4E33-BD50-996B0FB4B34E}" srcOrd="3" destOrd="0" presId="urn:microsoft.com/office/officeart/2005/8/layout/hList7"/>
    <dgm:cxn modelId="{088A1B28-F017-4E43-9D96-1D520EE03C84}" type="presParOf" srcId="{25431E53-0106-4513-8C35-BDD6D8A8489D}" destId="{90F1CB56-56AD-4BC9-879F-0806BDBF09F9}" srcOrd="1" destOrd="0" presId="urn:microsoft.com/office/officeart/2005/8/layout/hList7"/>
    <dgm:cxn modelId="{A1814DFD-D127-4589-BB99-D127B4F1294B}" type="presParOf" srcId="{25431E53-0106-4513-8C35-BDD6D8A8489D}" destId="{F2D4248B-3903-414D-8928-387E0139CF02}" srcOrd="2" destOrd="0" presId="urn:microsoft.com/office/officeart/2005/8/layout/hList7"/>
    <dgm:cxn modelId="{6C3E03A6-4113-477F-8CF0-840BB3BF4E42}" type="presParOf" srcId="{F2D4248B-3903-414D-8928-387E0139CF02}" destId="{F2C6B8D3-39E3-492C-B425-9BCA3B95A5C5}" srcOrd="0" destOrd="0" presId="urn:microsoft.com/office/officeart/2005/8/layout/hList7"/>
    <dgm:cxn modelId="{B2E63A41-2E88-42AB-A5CC-613E09CEEA14}" type="presParOf" srcId="{F2D4248B-3903-414D-8928-387E0139CF02}" destId="{CBE37FFC-425F-4133-9D28-835FE4AAEF0F}" srcOrd="1" destOrd="0" presId="urn:microsoft.com/office/officeart/2005/8/layout/hList7"/>
    <dgm:cxn modelId="{0B93A5B3-85D0-4257-9380-712F7F177FBF}" type="presParOf" srcId="{F2D4248B-3903-414D-8928-387E0139CF02}" destId="{6BB52906-964A-48BB-8C09-215EB564D810}" srcOrd="2" destOrd="0" presId="urn:microsoft.com/office/officeart/2005/8/layout/hList7"/>
    <dgm:cxn modelId="{FF07FFF2-2BF5-465B-8312-D38FBC0D1AC3}" type="presParOf" srcId="{F2D4248B-3903-414D-8928-387E0139CF02}" destId="{64C0D9CE-D66C-418D-A494-36674799E50B}" srcOrd="3" destOrd="0" presId="urn:microsoft.com/office/officeart/2005/8/layout/hList7"/>
    <dgm:cxn modelId="{14220CFC-87A1-4419-9575-45333A889DDC}" type="presParOf" srcId="{25431E53-0106-4513-8C35-BDD6D8A8489D}" destId="{467C35F9-29FC-4633-B402-E7A8E80E24DE}" srcOrd="3" destOrd="0" presId="urn:microsoft.com/office/officeart/2005/8/layout/hList7"/>
    <dgm:cxn modelId="{A32E2B27-9604-41B6-82E8-234C4FE91954}" type="presParOf" srcId="{25431E53-0106-4513-8C35-BDD6D8A8489D}" destId="{D8851E1B-170B-405C-9F01-CAF1C1D99165}" srcOrd="4" destOrd="0" presId="urn:microsoft.com/office/officeart/2005/8/layout/hList7"/>
    <dgm:cxn modelId="{E85C42A9-6221-4556-ABF1-EDBA16CF7727}" type="presParOf" srcId="{D8851E1B-170B-405C-9F01-CAF1C1D99165}" destId="{1DB1BA9F-0599-4A63-98DB-6D2B28555D6B}" srcOrd="0" destOrd="0" presId="urn:microsoft.com/office/officeart/2005/8/layout/hList7"/>
    <dgm:cxn modelId="{91F5E38D-C59E-4829-80A0-98A183E2631C}" type="presParOf" srcId="{D8851E1B-170B-405C-9F01-CAF1C1D99165}" destId="{90CF4B9D-CE3D-4631-B8EF-F95034303B16}" srcOrd="1" destOrd="0" presId="urn:microsoft.com/office/officeart/2005/8/layout/hList7"/>
    <dgm:cxn modelId="{87E78757-7279-45D9-AF82-1A4A8A41B627}" type="presParOf" srcId="{D8851E1B-170B-405C-9F01-CAF1C1D99165}" destId="{FAC74FF3-9428-4BA6-8699-8158A9149261}" srcOrd="2" destOrd="0" presId="urn:microsoft.com/office/officeart/2005/8/layout/hList7"/>
    <dgm:cxn modelId="{C914F1F4-EBF0-4F57-919A-31EFC77B5AE3}" type="presParOf" srcId="{D8851E1B-170B-405C-9F01-CAF1C1D99165}" destId="{2473CDF8-8319-457F-8DAC-B8B2AD470A60}" srcOrd="3" destOrd="0" presId="urn:microsoft.com/office/officeart/2005/8/layout/hList7"/>
    <dgm:cxn modelId="{E8BE9B77-F06B-4AAD-ABDD-87B16C640BF8}" type="presParOf" srcId="{25431E53-0106-4513-8C35-BDD6D8A8489D}" destId="{881984CB-EA2C-4002-8CB5-3FCF0D568E4E}" srcOrd="5" destOrd="0" presId="urn:microsoft.com/office/officeart/2005/8/layout/hList7"/>
    <dgm:cxn modelId="{102C2BD9-D8A6-4745-8561-6A5C867DAA7E}" type="presParOf" srcId="{25431E53-0106-4513-8C35-BDD6D8A8489D}" destId="{B841FD1A-B46D-4D62-B5E2-427B05E760E5}" srcOrd="6" destOrd="0" presId="urn:microsoft.com/office/officeart/2005/8/layout/hList7"/>
    <dgm:cxn modelId="{D13B2E75-4087-4DDA-A8D6-EFC2BE596B8E}" type="presParOf" srcId="{B841FD1A-B46D-4D62-B5E2-427B05E760E5}" destId="{097ABA55-565B-477B-BA4D-A12C08D314C3}" srcOrd="0" destOrd="0" presId="urn:microsoft.com/office/officeart/2005/8/layout/hList7"/>
    <dgm:cxn modelId="{C27B3034-9538-4596-9461-A68443D1ADC2}" type="presParOf" srcId="{B841FD1A-B46D-4D62-B5E2-427B05E760E5}" destId="{0E61DF68-E587-4DA0-B707-FF252A10664D}" srcOrd="1" destOrd="0" presId="urn:microsoft.com/office/officeart/2005/8/layout/hList7"/>
    <dgm:cxn modelId="{3A6F42BD-3B8A-407A-A4BD-E400A757BAD7}" type="presParOf" srcId="{B841FD1A-B46D-4D62-B5E2-427B05E760E5}" destId="{C1456B4F-E0FA-4750-B3A9-3E3759F300C0}" srcOrd="2" destOrd="0" presId="urn:microsoft.com/office/officeart/2005/8/layout/hList7"/>
    <dgm:cxn modelId="{0A627171-B426-4B7A-9BBE-86DE9F96E4A4}" type="presParOf" srcId="{B841FD1A-B46D-4D62-B5E2-427B05E760E5}" destId="{0C1AFA74-B05C-4DAB-829B-4B7A04D53EF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31A992-FDA0-4C65-986E-4312B89876E0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47C412D-D0DB-476D-8424-471CBCCE8D9B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73AF636B-8CA0-402C-8040-A713F7E7B0C0}" type="parTrans" cxnId="{3F53D9DD-54C4-40AE-ADA2-53948185CFFE}">
      <dgm:prSet/>
      <dgm:spPr/>
      <dgm:t>
        <a:bodyPr/>
        <a:lstStyle/>
        <a:p>
          <a:endParaRPr lang="zh-TW" altLang="en-US"/>
        </a:p>
      </dgm:t>
    </dgm:pt>
    <dgm:pt modelId="{4FE6EC99-FD67-4915-BE69-FACB7F1D0917}" type="sibTrans" cxnId="{3F53D9DD-54C4-40AE-ADA2-53948185CFFE}">
      <dgm:prSet/>
      <dgm:spPr/>
      <dgm:t>
        <a:bodyPr/>
        <a:lstStyle/>
        <a:p>
          <a:endParaRPr lang="zh-TW" altLang="en-US"/>
        </a:p>
      </dgm:t>
    </dgm:pt>
    <dgm:pt modelId="{CA2724D6-1C0F-4722-BCD0-AE784F80C42E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CF18F7E3-F9D6-4B0C-A704-D511F6847BA4}" type="parTrans" cxnId="{7DBAE9CB-6601-4653-BE1A-E424436C661E}">
      <dgm:prSet/>
      <dgm:spPr/>
      <dgm:t>
        <a:bodyPr/>
        <a:lstStyle/>
        <a:p>
          <a:endParaRPr lang="zh-TW" altLang="en-US"/>
        </a:p>
      </dgm:t>
    </dgm:pt>
    <dgm:pt modelId="{A572D5CE-670D-4A90-BD1B-7F3598809D0F}" type="sibTrans" cxnId="{7DBAE9CB-6601-4653-BE1A-E424436C661E}">
      <dgm:prSet/>
      <dgm:spPr/>
      <dgm:t>
        <a:bodyPr/>
        <a:lstStyle/>
        <a:p>
          <a:endParaRPr lang="zh-TW" altLang="en-US"/>
        </a:p>
      </dgm:t>
    </dgm:pt>
    <dgm:pt modelId="{0B7F592F-C966-44EA-BBD9-C4D190388BA2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84A2AFF0-1B40-4469-AD4F-CA542D0ABE43}" type="parTrans" cxnId="{5CAFC238-5BBA-4943-AD9B-901C0B9EB9FB}">
      <dgm:prSet/>
      <dgm:spPr/>
      <dgm:t>
        <a:bodyPr/>
        <a:lstStyle/>
        <a:p>
          <a:endParaRPr lang="zh-TW" altLang="en-US"/>
        </a:p>
      </dgm:t>
    </dgm:pt>
    <dgm:pt modelId="{DA998B36-46D9-4A8D-8DCD-CFE19A1794E5}" type="sibTrans" cxnId="{5CAFC238-5BBA-4943-AD9B-901C0B9EB9FB}">
      <dgm:prSet/>
      <dgm:spPr/>
      <dgm:t>
        <a:bodyPr/>
        <a:lstStyle/>
        <a:p>
          <a:endParaRPr lang="zh-TW" altLang="en-US"/>
        </a:p>
      </dgm:t>
    </dgm:pt>
    <dgm:pt modelId="{823C9306-56CF-448D-B27C-EB8EEBA6D4EC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F3C1FA35-AA52-46A6-B68B-281545287779}" type="parTrans" cxnId="{861EAA6F-BEB6-4DE4-8F09-673316E740E8}">
      <dgm:prSet/>
      <dgm:spPr/>
      <dgm:t>
        <a:bodyPr/>
        <a:lstStyle/>
        <a:p>
          <a:endParaRPr lang="zh-TW" altLang="en-US"/>
        </a:p>
      </dgm:t>
    </dgm:pt>
    <dgm:pt modelId="{1A2F74BC-1005-4B8F-AF80-10FF65C3CB2B}" type="sibTrans" cxnId="{861EAA6F-BEB6-4DE4-8F09-673316E740E8}">
      <dgm:prSet/>
      <dgm:spPr/>
      <dgm:t>
        <a:bodyPr/>
        <a:lstStyle/>
        <a:p>
          <a:endParaRPr lang="zh-TW" altLang="en-US"/>
        </a:p>
      </dgm:t>
    </dgm:pt>
    <dgm:pt modelId="{A46D5BDF-F0D6-43C8-B3BD-0AEE4294A1EE}" type="pres">
      <dgm:prSet presAssocID="{D231A992-FDA0-4C65-986E-4312B89876E0}" presName="rootNode" presStyleCnt="0">
        <dgm:presLayoutVars>
          <dgm:chMax/>
          <dgm:chPref/>
          <dgm:dir/>
          <dgm:animLvl val="lvl"/>
        </dgm:presLayoutVars>
      </dgm:prSet>
      <dgm:spPr/>
    </dgm:pt>
    <dgm:pt modelId="{E6EF7B65-001B-42FE-BBFA-291CE7E7BF8D}" type="pres">
      <dgm:prSet presAssocID="{947C412D-D0DB-476D-8424-471CBCCE8D9B}" presName="composite" presStyleCnt="0"/>
      <dgm:spPr/>
    </dgm:pt>
    <dgm:pt modelId="{34733106-5213-4FA6-BB8A-DC2FB72C7FB2}" type="pres">
      <dgm:prSet presAssocID="{947C412D-D0DB-476D-8424-471CBCCE8D9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673F651D-D56F-466D-919A-5E2F9DB46DAF}" type="pres">
      <dgm:prSet presAssocID="{947C412D-D0DB-476D-8424-471CBCCE8D9B}" presName="Image" presStyleLbl="bgImgPlace1" presStyleIdx="0" presStyleCnt="2" custLinFactNeighborX="-207" custLinFactNeighborY="-1129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3B664F8-7754-4E08-91B7-E69C06FB6275}" type="pres">
      <dgm:prSet presAssocID="{947C412D-D0DB-476D-8424-471CBCCE8D9B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2C98A6D4-34F6-46DB-A2CF-CCF219241B35}" type="pres">
      <dgm:prSet presAssocID="{4FE6EC99-FD67-4915-BE69-FACB7F1D0917}" presName="sibTrans" presStyleCnt="0"/>
      <dgm:spPr/>
    </dgm:pt>
    <dgm:pt modelId="{EE9EC6DD-4157-4AAB-93A1-91AFDD05E629}" type="pres">
      <dgm:prSet presAssocID="{0B7F592F-C966-44EA-BBD9-C4D190388BA2}" presName="composite" presStyleCnt="0"/>
      <dgm:spPr/>
    </dgm:pt>
    <dgm:pt modelId="{200B15CA-B8AB-40D2-BB53-47F9B57F334D}" type="pres">
      <dgm:prSet presAssocID="{0B7F592F-C966-44EA-BBD9-C4D190388BA2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67210C4B-45B9-4C96-9CBF-25CD6B56C527}" type="pres">
      <dgm:prSet presAssocID="{0B7F592F-C966-44EA-BBD9-C4D190388BA2}" presName="Image" presStyleLbl="bgImgPlace1" presStyleIdx="1" presStyleCnt="2" custScaleX="95939" custScaleY="105929" custLinFactNeighborX="810" custLinFactNeighborY="-1129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</dgm:spPr>
    </dgm:pt>
    <dgm:pt modelId="{2ED32ACD-19EE-42F8-9F9E-6651CA4BA182}" type="pres">
      <dgm:prSet presAssocID="{0B7F592F-C966-44EA-BBD9-C4D190388BA2}" presName="ChildText" presStyleLbl="fgAcc1" presStyleIdx="1" presStyleCnt="2" custLinFactNeighborX="-6277">
        <dgm:presLayoutVars>
          <dgm:chMax val="0"/>
          <dgm:chPref val="0"/>
          <dgm:bulletEnabled val="1"/>
        </dgm:presLayoutVars>
      </dgm:prSet>
      <dgm:spPr/>
    </dgm:pt>
  </dgm:ptLst>
  <dgm:cxnLst>
    <dgm:cxn modelId="{F16AA084-45C3-45DB-866D-217A83EB37B2}" type="presOf" srcId="{823C9306-56CF-448D-B27C-EB8EEBA6D4EC}" destId="{2ED32ACD-19EE-42F8-9F9E-6651CA4BA182}" srcOrd="0" destOrd="0" presId="urn:microsoft.com/office/officeart/2008/layout/TitledPictureBlocks"/>
    <dgm:cxn modelId="{861EAA6F-BEB6-4DE4-8F09-673316E740E8}" srcId="{0B7F592F-C966-44EA-BBD9-C4D190388BA2}" destId="{823C9306-56CF-448D-B27C-EB8EEBA6D4EC}" srcOrd="0" destOrd="0" parTransId="{F3C1FA35-AA52-46A6-B68B-281545287779}" sibTransId="{1A2F74BC-1005-4B8F-AF80-10FF65C3CB2B}"/>
    <dgm:cxn modelId="{5CAFC238-5BBA-4943-AD9B-901C0B9EB9FB}" srcId="{D231A992-FDA0-4C65-986E-4312B89876E0}" destId="{0B7F592F-C966-44EA-BBD9-C4D190388BA2}" srcOrd="1" destOrd="0" parTransId="{84A2AFF0-1B40-4469-AD4F-CA542D0ABE43}" sibTransId="{DA998B36-46D9-4A8D-8DCD-CFE19A1794E5}"/>
    <dgm:cxn modelId="{D8C90C51-4DF4-4AEB-AE93-74450B070A9C}" type="presOf" srcId="{0B7F592F-C966-44EA-BBD9-C4D190388BA2}" destId="{200B15CA-B8AB-40D2-BB53-47F9B57F334D}" srcOrd="0" destOrd="0" presId="urn:microsoft.com/office/officeart/2008/layout/TitledPictureBlocks"/>
    <dgm:cxn modelId="{3F53D9DD-54C4-40AE-ADA2-53948185CFFE}" srcId="{D231A992-FDA0-4C65-986E-4312B89876E0}" destId="{947C412D-D0DB-476D-8424-471CBCCE8D9B}" srcOrd="0" destOrd="0" parTransId="{73AF636B-8CA0-402C-8040-A713F7E7B0C0}" sibTransId="{4FE6EC99-FD67-4915-BE69-FACB7F1D0917}"/>
    <dgm:cxn modelId="{8552F7D6-7138-4D88-BC48-8E23F3295FD7}" type="presOf" srcId="{947C412D-D0DB-476D-8424-471CBCCE8D9B}" destId="{34733106-5213-4FA6-BB8A-DC2FB72C7FB2}" srcOrd="0" destOrd="0" presId="urn:microsoft.com/office/officeart/2008/layout/TitledPictureBlocks"/>
    <dgm:cxn modelId="{7DBAE9CB-6601-4653-BE1A-E424436C661E}" srcId="{947C412D-D0DB-476D-8424-471CBCCE8D9B}" destId="{CA2724D6-1C0F-4722-BCD0-AE784F80C42E}" srcOrd="0" destOrd="0" parTransId="{CF18F7E3-F9D6-4B0C-A704-D511F6847BA4}" sibTransId="{A572D5CE-670D-4A90-BD1B-7F3598809D0F}"/>
    <dgm:cxn modelId="{9D51812E-68E9-40CF-AE05-32FBB993AB22}" type="presOf" srcId="{CA2724D6-1C0F-4722-BCD0-AE784F80C42E}" destId="{23B664F8-7754-4E08-91B7-E69C06FB6275}" srcOrd="0" destOrd="0" presId="urn:microsoft.com/office/officeart/2008/layout/TitledPictureBlocks"/>
    <dgm:cxn modelId="{4140B63F-B949-4AA8-8094-50F8C33AABAC}" type="presOf" srcId="{D231A992-FDA0-4C65-986E-4312B89876E0}" destId="{A46D5BDF-F0D6-43C8-B3BD-0AEE4294A1EE}" srcOrd="0" destOrd="0" presId="urn:microsoft.com/office/officeart/2008/layout/TitledPictureBlocks"/>
    <dgm:cxn modelId="{BEB20329-652C-4C0C-8AE8-0816851BF616}" type="presParOf" srcId="{A46D5BDF-F0D6-43C8-B3BD-0AEE4294A1EE}" destId="{E6EF7B65-001B-42FE-BBFA-291CE7E7BF8D}" srcOrd="0" destOrd="0" presId="urn:microsoft.com/office/officeart/2008/layout/TitledPictureBlocks"/>
    <dgm:cxn modelId="{0EA37B6F-DFEE-48AF-BEE8-4FBFAC6189FA}" type="presParOf" srcId="{E6EF7B65-001B-42FE-BBFA-291CE7E7BF8D}" destId="{34733106-5213-4FA6-BB8A-DC2FB72C7FB2}" srcOrd="0" destOrd="0" presId="urn:microsoft.com/office/officeart/2008/layout/TitledPictureBlocks"/>
    <dgm:cxn modelId="{999E7883-324A-45A7-8C23-F7F9DB154B46}" type="presParOf" srcId="{E6EF7B65-001B-42FE-BBFA-291CE7E7BF8D}" destId="{673F651D-D56F-466D-919A-5E2F9DB46DAF}" srcOrd="1" destOrd="0" presId="urn:microsoft.com/office/officeart/2008/layout/TitledPictureBlocks"/>
    <dgm:cxn modelId="{D4B41907-2CCF-416B-8316-CBD780B91C5E}" type="presParOf" srcId="{E6EF7B65-001B-42FE-BBFA-291CE7E7BF8D}" destId="{23B664F8-7754-4E08-91B7-E69C06FB6275}" srcOrd="2" destOrd="0" presId="urn:microsoft.com/office/officeart/2008/layout/TitledPictureBlocks"/>
    <dgm:cxn modelId="{A72E10D4-A4F2-45A2-956C-BF6E0AFB8331}" type="presParOf" srcId="{A46D5BDF-F0D6-43C8-B3BD-0AEE4294A1EE}" destId="{2C98A6D4-34F6-46DB-A2CF-CCF219241B35}" srcOrd="1" destOrd="0" presId="urn:microsoft.com/office/officeart/2008/layout/TitledPictureBlocks"/>
    <dgm:cxn modelId="{B76016C3-F8AB-4EF8-A78A-9D640DF86819}" type="presParOf" srcId="{A46D5BDF-F0D6-43C8-B3BD-0AEE4294A1EE}" destId="{EE9EC6DD-4157-4AAB-93A1-91AFDD05E629}" srcOrd="2" destOrd="0" presId="urn:microsoft.com/office/officeart/2008/layout/TitledPictureBlocks"/>
    <dgm:cxn modelId="{55F76D16-AE09-4AC1-AC69-2B822119D560}" type="presParOf" srcId="{EE9EC6DD-4157-4AAB-93A1-91AFDD05E629}" destId="{200B15CA-B8AB-40D2-BB53-47F9B57F334D}" srcOrd="0" destOrd="0" presId="urn:microsoft.com/office/officeart/2008/layout/TitledPictureBlocks"/>
    <dgm:cxn modelId="{98DB45C2-ED28-4B07-B9CE-C977019E61D7}" type="presParOf" srcId="{EE9EC6DD-4157-4AAB-93A1-91AFDD05E629}" destId="{67210C4B-45B9-4C96-9CBF-25CD6B56C527}" srcOrd="1" destOrd="0" presId="urn:microsoft.com/office/officeart/2008/layout/TitledPictureBlocks"/>
    <dgm:cxn modelId="{E3518246-5CE1-41A6-985B-2B6DD867BB95}" type="presParOf" srcId="{EE9EC6DD-4157-4AAB-93A1-91AFDD05E629}" destId="{2ED32ACD-19EE-42F8-9F9E-6651CA4BA182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FE42627-A0B3-4EAD-906B-8D88075B3B6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BB39193-74C4-46AD-931D-87AE658D18AF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1E49A0F7-3599-4227-B3B9-BE2560377AE9}" type="parTrans" cxnId="{94EA8C0C-1D70-46C0-B7AE-8FC229FEAE22}">
      <dgm:prSet/>
      <dgm:spPr/>
      <dgm:t>
        <a:bodyPr/>
        <a:lstStyle/>
        <a:p>
          <a:endParaRPr lang="zh-TW" altLang="en-US"/>
        </a:p>
      </dgm:t>
    </dgm:pt>
    <dgm:pt modelId="{FC0F4503-AF9A-4E7F-AC68-C5151A6E4286}" type="sibTrans" cxnId="{94EA8C0C-1D70-46C0-B7AE-8FC229FEAE22}">
      <dgm:prSet/>
      <dgm:spPr/>
      <dgm:t>
        <a:bodyPr/>
        <a:lstStyle/>
        <a:p>
          <a:endParaRPr lang="zh-TW" altLang="en-US"/>
        </a:p>
      </dgm:t>
    </dgm:pt>
    <dgm:pt modelId="{341AFEF5-657B-4A63-A6C6-218DF0512C00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73834FE0-CD27-482C-BF50-D924701848F5}" type="parTrans" cxnId="{A9DAE013-8A5C-40F7-B623-47D5585FA015}">
      <dgm:prSet/>
      <dgm:spPr/>
      <dgm:t>
        <a:bodyPr/>
        <a:lstStyle/>
        <a:p>
          <a:endParaRPr lang="zh-TW" altLang="en-US"/>
        </a:p>
      </dgm:t>
    </dgm:pt>
    <dgm:pt modelId="{096683AB-029A-4006-8A04-C13E0BB058CC}" type="sibTrans" cxnId="{A9DAE013-8A5C-40F7-B623-47D5585FA015}">
      <dgm:prSet/>
      <dgm:spPr/>
      <dgm:t>
        <a:bodyPr/>
        <a:lstStyle/>
        <a:p>
          <a:endParaRPr lang="zh-TW" altLang="en-US"/>
        </a:p>
      </dgm:t>
    </dgm:pt>
    <dgm:pt modelId="{C7795F90-C370-476E-91F3-19E8A3C335DC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519FF7E3-D3DF-46E8-A52B-9E300DD93DD6}" type="parTrans" cxnId="{0CBABA0D-1D23-4313-9FE4-CE452059F3C4}">
      <dgm:prSet/>
      <dgm:spPr/>
      <dgm:t>
        <a:bodyPr/>
        <a:lstStyle/>
        <a:p>
          <a:endParaRPr lang="zh-TW" altLang="en-US"/>
        </a:p>
      </dgm:t>
    </dgm:pt>
    <dgm:pt modelId="{66872EA5-6EA1-4522-BC9E-6E7DECE9877D}" type="sibTrans" cxnId="{0CBABA0D-1D23-4313-9FE4-CE452059F3C4}">
      <dgm:prSet/>
      <dgm:spPr/>
      <dgm:t>
        <a:bodyPr/>
        <a:lstStyle/>
        <a:p>
          <a:endParaRPr lang="zh-TW" altLang="en-US"/>
        </a:p>
      </dgm:t>
    </dgm:pt>
    <dgm:pt modelId="{8E390B43-9088-45AA-ACA4-A01A6FE99F55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6AD6AC06-1CD0-4015-803D-3BE1B8E3EEED}" type="parTrans" cxnId="{C1332304-2452-4C22-9AB9-3A154B0C952F}">
      <dgm:prSet/>
      <dgm:spPr/>
      <dgm:t>
        <a:bodyPr/>
        <a:lstStyle/>
        <a:p>
          <a:endParaRPr lang="zh-TW" altLang="en-US"/>
        </a:p>
      </dgm:t>
    </dgm:pt>
    <dgm:pt modelId="{00E3AFDE-AB47-4FE3-857B-151EAF642EB6}" type="sibTrans" cxnId="{C1332304-2452-4C22-9AB9-3A154B0C952F}">
      <dgm:prSet/>
      <dgm:spPr/>
      <dgm:t>
        <a:bodyPr/>
        <a:lstStyle/>
        <a:p>
          <a:endParaRPr lang="zh-TW" altLang="en-US"/>
        </a:p>
      </dgm:t>
    </dgm:pt>
    <dgm:pt modelId="{1066754A-DA94-46A5-8515-44E68FA7CFC6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386A6897-168D-4E33-B3B3-639F0A9ACDC6}" type="parTrans" cxnId="{7B9ED769-E70B-4FF7-8753-8AB37683D31F}">
      <dgm:prSet/>
      <dgm:spPr/>
      <dgm:t>
        <a:bodyPr/>
        <a:lstStyle/>
        <a:p>
          <a:endParaRPr lang="zh-TW" altLang="en-US"/>
        </a:p>
      </dgm:t>
    </dgm:pt>
    <dgm:pt modelId="{7FA400B0-66C0-40C4-B309-627603417538}" type="sibTrans" cxnId="{7B9ED769-E70B-4FF7-8753-8AB37683D31F}">
      <dgm:prSet/>
      <dgm:spPr/>
      <dgm:t>
        <a:bodyPr/>
        <a:lstStyle/>
        <a:p>
          <a:endParaRPr lang="zh-TW" altLang="en-US"/>
        </a:p>
      </dgm:t>
    </dgm:pt>
    <dgm:pt modelId="{05445034-BCF2-4509-81A4-3D9EBB1CDDDD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1DCFFEA5-FE9A-43CA-8A6D-D2E9115B9DCE}" type="parTrans" cxnId="{F3DED072-2AC8-4A86-9E86-968F839407EF}">
      <dgm:prSet/>
      <dgm:spPr/>
      <dgm:t>
        <a:bodyPr/>
        <a:lstStyle/>
        <a:p>
          <a:endParaRPr lang="zh-TW" altLang="en-US"/>
        </a:p>
      </dgm:t>
    </dgm:pt>
    <dgm:pt modelId="{70A3C410-0771-45C2-A711-DEBC417EC114}" type="sibTrans" cxnId="{F3DED072-2AC8-4A86-9E86-968F839407EF}">
      <dgm:prSet/>
      <dgm:spPr/>
      <dgm:t>
        <a:bodyPr/>
        <a:lstStyle/>
        <a:p>
          <a:endParaRPr lang="zh-TW" altLang="en-US"/>
        </a:p>
      </dgm:t>
    </dgm:pt>
    <dgm:pt modelId="{2F5C0D4F-E3AE-4083-9638-FB8C19F3CDFB}" type="pres">
      <dgm:prSet presAssocID="{4FE42627-A0B3-4EAD-906B-8D88075B3B6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D05DA554-B79E-4EE4-A991-6498F954E38C}" type="pres">
      <dgm:prSet presAssocID="{4FE42627-A0B3-4EAD-906B-8D88075B3B6D}" presName="cycle" presStyleCnt="0"/>
      <dgm:spPr/>
    </dgm:pt>
    <dgm:pt modelId="{1A7A5196-8FD0-4A19-999A-D090789DE310}" type="pres">
      <dgm:prSet presAssocID="{4FE42627-A0B3-4EAD-906B-8D88075B3B6D}" presName="centerShape" presStyleCnt="0"/>
      <dgm:spPr/>
    </dgm:pt>
    <dgm:pt modelId="{DEC0F4F0-BCDD-45E6-BE25-74A4A0EAFEB4}" type="pres">
      <dgm:prSet presAssocID="{4FE42627-A0B3-4EAD-906B-8D88075B3B6D}" presName="connSite" presStyleLbl="node1" presStyleIdx="0" presStyleCnt="3"/>
      <dgm:spPr/>
    </dgm:pt>
    <dgm:pt modelId="{5EC2279F-1492-41B4-8A5F-B691208BE547}" type="pres">
      <dgm:prSet presAssocID="{4FE42627-A0B3-4EAD-906B-8D88075B3B6D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B8C71B2-55C5-440A-BDB5-949AE86FBDED}" type="pres">
      <dgm:prSet presAssocID="{1E49A0F7-3599-4227-B3B9-BE2560377AE9}" presName="Name25" presStyleLbl="parChTrans1D1" presStyleIdx="0" presStyleCnt="2"/>
      <dgm:spPr/>
    </dgm:pt>
    <dgm:pt modelId="{AE038AC4-471D-4AC4-B8A8-8E21E167F5EA}" type="pres">
      <dgm:prSet presAssocID="{EBB39193-74C4-46AD-931D-87AE658D18AF}" presName="node" presStyleCnt="0"/>
      <dgm:spPr/>
    </dgm:pt>
    <dgm:pt modelId="{9D6C5ADE-A20D-43B6-90DB-6F6BBE7D5FC8}" type="pres">
      <dgm:prSet presAssocID="{EBB39193-74C4-46AD-931D-87AE658D18AF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67E773F8-68FD-419E-84A3-3C1F787E7568}" type="pres">
      <dgm:prSet presAssocID="{EBB39193-74C4-46AD-931D-87AE658D18AF}" presName="childNode" presStyleLbl="revTx" presStyleIdx="0" presStyleCnt="2">
        <dgm:presLayoutVars>
          <dgm:bulletEnabled val="1"/>
        </dgm:presLayoutVars>
      </dgm:prSet>
      <dgm:spPr/>
    </dgm:pt>
    <dgm:pt modelId="{BB1B12D9-2D43-44C4-B2DC-0088674F5D3F}" type="pres">
      <dgm:prSet presAssocID="{6AD6AC06-1CD0-4015-803D-3BE1B8E3EEED}" presName="Name25" presStyleLbl="parChTrans1D1" presStyleIdx="1" presStyleCnt="2"/>
      <dgm:spPr/>
    </dgm:pt>
    <dgm:pt modelId="{DFCFC7F3-9CB5-424B-A3B4-99D639ABC260}" type="pres">
      <dgm:prSet presAssocID="{8E390B43-9088-45AA-ACA4-A01A6FE99F55}" presName="node" presStyleCnt="0"/>
      <dgm:spPr/>
    </dgm:pt>
    <dgm:pt modelId="{D8EBBFDC-C135-4D4D-BE14-84CEE743B2C9}" type="pres">
      <dgm:prSet presAssocID="{8E390B43-9088-45AA-ACA4-A01A6FE99F55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21DA34EE-3418-440E-A6FA-3807191942A0}" type="pres">
      <dgm:prSet presAssocID="{8E390B43-9088-45AA-ACA4-A01A6FE99F55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A9DAE013-8A5C-40F7-B623-47D5585FA015}" srcId="{EBB39193-74C4-46AD-931D-87AE658D18AF}" destId="{341AFEF5-657B-4A63-A6C6-218DF0512C00}" srcOrd="0" destOrd="0" parTransId="{73834FE0-CD27-482C-BF50-D924701848F5}" sibTransId="{096683AB-029A-4006-8A04-C13E0BB058CC}"/>
    <dgm:cxn modelId="{7B9ED769-E70B-4FF7-8753-8AB37683D31F}" srcId="{8E390B43-9088-45AA-ACA4-A01A6FE99F55}" destId="{1066754A-DA94-46A5-8515-44E68FA7CFC6}" srcOrd="0" destOrd="0" parTransId="{386A6897-168D-4E33-B3B3-639F0A9ACDC6}" sibTransId="{7FA400B0-66C0-40C4-B309-627603417538}"/>
    <dgm:cxn modelId="{E0CFE694-1E9E-4E9A-B866-2B587C37B31A}" type="presOf" srcId="{05445034-BCF2-4509-81A4-3D9EBB1CDDDD}" destId="{21DA34EE-3418-440E-A6FA-3807191942A0}" srcOrd="0" destOrd="1" presId="urn:microsoft.com/office/officeart/2005/8/layout/radial2"/>
    <dgm:cxn modelId="{44B2F026-0487-4792-8C69-D8F10D6EBA39}" type="presOf" srcId="{341AFEF5-657B-4A63-A6C6-218DF0512C00}" destId="{67E773F8-68FD-419E-84A3-3C1F787E7568}" srcOrd="0" destOrd="0" presId="urn:microsoft.com/office/officeart/2005/8/layout/radial2"/>
    <dgm:cxn modelId="{6CF2AA72-249D-4F72-AB07-321E89DB5B1D}" type="presOf" srcId="{EBB39193-74C4-46AD-931D-87AE658D18AF}" destId="{9D6C5ADE-A20D-43B6-90DB-6F6BBE7D5FC8}" srcOrd="0" destOrd="0" presId="urn:microsoft.com/office/officeart/2005/8/layout/radial2"/>
    <dgm:cxn modelId="{D8160E66-E243-4E74-8E7C-2224B5363678}" type="presOf" srcId="{8E390B43-9088-45AA-ACA4-A01A6FE99F55}" destId="{D8EBBFDC-C135-4D4D-BE14-84CEE743B2C9}" srcOrd="0" destOrd="0" presId="urn:microsoft.com/office/officeart/2005/8/layout/radial2"/>
    <dgm:cxn modelId="{C37526A4-FFE2-47CF-88DA-6C00B1696D8E}" type="presOf" srcId="{1E49A0F7-3599-4227-B3B9-BE2560377AE9}" destId="{FB8C71B2-55C5-440A-BDB5-949AE86FBDED}" srcOrd="0" destOrd="0" presId="urn:microsoft.com/office/officeart/2005/8/layout/radial2"/>
    <dgm:cxn modelId="{2F6BF314-7784-4E27-BEE7-5C4D5C582ECB}" type="presOf" srcId="{C7795F90-C370-476E-91F3-19E8A3C335DC}" destId="{67E773F8-68FD-419E-84A3-3C1F787E7568}" srcOrd="0" destOrd="1" presId="urn:microsoft.com/office/officeart/2005/8/layout/radial2"/>
    <dgm:cxn modelId="{999CB46F-6223-428E-8603-004624D59BDF}" type="presOf" srcId="{6AD6AC06-1CD0-4015-803D-3BE1B8E3EEED}" destId="{BB1B12D9-2D43-44C4-B2DC-0088674F5D3F}" srcOrd="0" destOrd="0" presId="urn:microsoft.com/office/officeart/2005/8/layout/radial2"/>
    <dgm:cxn modelId="{0CBABA0D-1D23-4313-9FE4-CE452059F3C4}" srcId="{EBB39193-74C4-46AD-931D-87AE658D18AF}" destId="{C7795F90-C370-476E-91F3-19E8A3C335DC}" srcOrd="1" destOrd="0" parTransId="{519FF7E3-D3DF-46E8-A52B-9E300DD93DD6}" sibTransId="{66872EA5-6EA1-4522-BC9E-6E7DECE9877D}"/>
    <dgm:cxn modelId="{7DAA5B4B-9F4A-4E89-80FC-EE8CEFF934BD}" type="presOf" srcId="{1066754A-DA94-46A5-8515-44E68FA7CFC6}" destId="{21DA34EE-3418-440E-A6FA-3807191942A0}" srcOrd="0" destOrd="0" presId="urn:microsoft.com/office/officeart/2005/8/layout/radial2"/>
    <dgm:cxn modelId="{C1332304-2452-4C22-9AB9-3A154B0C952F}" srcId="{4FE42627-A0B3-4EAD-906B-8D88075B3B6D}" destId="{8E390B43-9088-45AA-ACA4-A01A6FE99F55}" srcOrd="1" destOrd="0" parTransId="{6AD6AC06-1CD0-4015-803D-3BE1B8E3EEED}" sibTransId="{00E3AFDE-AB47-4FE3-857B-151EAF642EB6}"/>
    <dgm:cxn modelId="{E4090EBF-3EB6-42F8-BCC3-47A99699951D}" type="presOf" srcId="{4FE42627-A0B3-4EAD-906B-8D88075B3B6D}" destId="{2F5C0D4F-E3AE-4083-9638-FB8C19F3CDFB}" srcOrd="0" destOrd="0" presId="urn:microsoft.com/office/officeart/2005/8/layout/radial2"/>
    <dgm:cxn modelId="{F3DED072-2AC8-4A86-9E86-968F839407EF}" srcId="{8E390B43-9088-45AA-ACA4-A01A6FE99F55}" destId="{05445034-BCF2-4509-81A4-3D9EBB1CDDDD}" srcOrd="1" destOrd="0" parTransId="{1DCFFEA5-FE9A-43CA-8A6D-D2E9115B9DCE}" sibTransId="{70A3C410-0771-45C2-A711-DEBC417EC114}"/>
    <dgm:cxn modelId="{94EA8C0C-1D70-46C0-B7AE-8FC229FEAE22}" srcId="{4FE42627-A0B3-4EAD-906B-8D88075B3B6D}" destId="{EBB39193-74C4-46AD-931D-87AE658D18AF}" srcOrd="0" destOrd="0" parTransId="{1E49A0F7-3599-4227-B3B9-BE2560377AE9}" sibTransId="{FC0F4503-AF9A-4E7F-AC68-C5151A6E4286}"/>
    <dgm:cxn modelId="{339424C0-812D-415E-8B9E-E07C4CDC9A6F}" type="presParOf" srcId="{2F5C0D4F-E3AE-4083-9638-FB8C19F3CDFB}" destId="{D05DA554-B79E-4EE4-A991-6498F954E38C}" srcOrd="0" destOrd="0" presId="urn:microsoft.com/office/officeart/2005/8/layout/radial2"/>
    <dgm:cxn modelId="{FB5635B9-0A19-474A-A56F-D2F41666C9FC}" type="presParOf" srcId="{D05DA554-B79E-4EE4-A991-6498F954E38C}" destId="{1A7A5196-8FD0-4A19-999A-D090789DE310}" srcOrd="0" destOrd="0" presId="urn:microsoft.com/office/officeart/2005/8/layout/radial2"/>
    <dgm:cxn modelId="{2A6B0B81-4269-48C1-9880-A3094E93A461}" type="presParOf" srcId="{1A7A5196-8FD0-4A19-999A-D090789DE310}" destId="{DEC0F4F0-BCDD-45E6-BE25-74A4A0EAFEB4}" srcOrd="0" destOrd="0" presId="urn:microsoft.com/office/officeart/2005/8/layout/radial2"/>
    <dgm:cxn modelId="{A81F4CB4-20B1-42A4-B145-53D1104E10D3}" type="presParOf" srcId="{1A7A5196-8FD0-4A19-999A-D090789DE310}" destId="{5EC2279F-1492-41B4-8A5F-B691208BE547}" srcOrd="1" destOrd="0" presId="urn:microsoft.com/office/officeart/2005/8/layout/radial2"/>
    <dgm:cxn modelId="{C35F83E5-90F4-48B1-B714-B39A2EF31527}" type="presParOf" srcId="{D05DA554-B79E-4EE4-A991-6498F954E38C}" destId="{FB8C71B2-55C5-440A-BDB5-949AE86FBDED}" srcOrd="1" destOrd="0" presId="urn:microsoft.com/office/officeart/2005/8/layout/radial2"/>
    <dgm:cxn modelId="{D555C318-5764-47B3-96FE-0C2CB854D420}" type="presParOf" srcId="{D05DA554-B79E-4EE4-A991-6498F954E38C}" destId="{AE038AC4-471D-4AC4-B8A8-8E21E167F5EA}" srcOrd="2" destOrd="0" presId="urn:microsoft.com/office/officeart/2005/8/layout/radial2"/>
    <dgm:cxn modelId="{AC9562F5-6F1B-4EDB-B480-326F29360A58}" type="presParOf" srcId="{AE038AC4-471D-4AC4-B8A8-8E21E167F5EA}" destId="{9D6C5ADE-A20D-43B6-90DB-6F6BBE7D5FC8}" srcOrd="0" destOrd="0" presId="urn:microsoft.com/office/officeart/2005/8/layout/radial2"/>
    <dgm:cxn modelId="{DB13F9F8-DE8F-4B5A-AC6B-9A947CEFECD1}" type="presParOf" srcId="{AE038AC4-471D-4AC4-B8A8-8E21E167F5EA}" destId="{67E773F8-68FD-419E-84A3-3C1F787E7568}" srcOrd="1" destOrd="0" presId="urn:microsoft.com/office/officeart/2005/8/layout/radial2"/>
    <dgm:cxn modelId="{1CC9B320-E784-4A1E-863A-9F6B1C0D8A65}" type="presParOf" srcId="{D05DA554-B79E-4EE4-A991-6498F954E38C}" destId="{BB1B12D9-2D43-44C4-B2DC-0088674F5D3F}" srcOrd="3" destOrd="0" presId="urn:microsoft.com/office/officeart/2005/8/layout/radial2"/>
    <dgm:cxn modelId="{CC215556-3505-476F-8B5F-044502AB7B47}" type="presParOf" srcId="{D05DA554-B79E-4EE4-A991-6498F954E38C}" destId="{DFCFC7F3-9CB5-424B-A3B4-99D639ABC260}" srcOrd="4" destOrd="0" presId="urn:microsoft.com/office/officeart/2005/8/layout/radial2"/>
    <dgm:cxn modelId="{6816A6A5-8F4E-4946-B894-5FABB747C6FD}" type="presParOf" srcId="{DFCFC7F3-9CB5-424B-A3B4-99D639ABC260}" destId="{D8EBBFDC-C135-4D4D-BE14-84CEE743B2C9}" srcOrd="0" destOrd="0" presId="urn:microsoft.com/office/officeart/2005/8/layout/radial2"/>
    <dgm:cxn modelId="{F7CDBA06-25ED-4B92-BC42-95A853B3EE8C}" type="presParOf" srcId="{DFCFC7F3-9CB5-424B-A3B4-99D639ABC260}" destId="{21DA34EE-3418-440E-A6FA-3807191942A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4815A2-2E53-4462-9314-AAA36C6A5A56}">
      <dsp:nvSpPr>
        <dsp:cNvPr id="0" name=""/>
        <dsp:cNvSpPr/>
      </dsp:nvSpPr>
      <dsp:spPr>
        <a:xfrm>
          <a:off x="1899" y="0"/>
          <a:ext cx="1991063" cy="446957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smtClean="0"/>
            <a:t>雙手肥皂清潔，搓洗</a:t>
          </a:r>
          <a:r>
            <a:rPr lang="en-US" sz="2700" kern="1200" dirty="0" smtClean="0"/>
            <a:t>40~60</a:t>
          </a:r>
          <a:r>
            <a:rPr lang="zh-TW" sz="2700" kern="1200" dirty="0" smtClean="0"/>
            <a:t>秒</a:t>
          </a:r>
          <a:endParaRPr lang="zh-TW" sz="2700" kern="1200" dirty="0"/>
        </a:p>
      </dsp:txBody>
      <dsp:txXfrm>
        <a:off x="1899" y="1787831"/>
        <a:ext cx="1991063" cy="1787831"/>
      </dsp:txXfrm>
    </dsp:sp>
    <dsp:sp modelId="{5F3E7724-B536-4E33-BD50-996B0FB4B34E}">
      <dsp:nvSpPr>
        <dsp:cNvPr id="0" name=""/>
        <dsp:cNvSpPr/>
      </dsp:nvSpPr>
      <dsp:spPr>
        <a:xfrm>
          <a:off x="154359" y="293119"/>
          <a:ext cx="1488369" cy="148836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C6B8D3-39E3-492C-B425-9BCA3B95A5C5}">
      <dsp:nvSpPr>
        <dsp:cNvPr id="0" name=""/>
        <dsp:cNvSpPr/>
      </dsp:nvSpPr>
      <dsp:spPr>
        <a:xfrm>
          <a:off x="2052694" y="0"/>
          <a:ext cx="1991063" cy="4469578"/>
        </a:xfrm>
        <a:prstGeom prst="roundRect">
          <a:avLst>
            <a:gd name="adj" fmla="val 1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smtClean="0"/>
            <a:t>口罩要遮住口鼻、蓋住下巴  </a:t>
          </a:r>
          <a:endParaRPr lang="zh-TW" sz="2700" kern="1200"/>
        </a:p>
      </dsp:txBody>
      <dsp:txXfrm>
        <a:off x="2052694" y="1787831"/>
        <a:ext cx="1991063" cy="1787831"/>
      </dsp:txXfrm>
    </dsp:sp>
    <dsp:sp modelId="{64C0D9CE-D66C-418D-A494-36674799E50B}">
      <dsp:nvSpPr>
        <dsp:cNvPr id="0" name=""/>
        <dsp:cNvSpPr/>
      </dsp:nvSpPr>
      <dsp:spPr>
        <a:xfrm>
          <a:off x="2304041" y="268174"/>
          <a:ext cx="1488369" cy="1488369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B1BA9F-0599-4A63-98DB-6D2B28555D6B}">
      <dsp:nvSpPr>
        <dsp:cNvPr id="0" name=""/>
        <dsp:cNvSpPr/>
      </dsp:nvSpPr>
      <dsp:spPr>
        <a:xfrm>
          <a:off x="4103489" y="0"/>
          <a:ext cx="1991063" cy="4469578"/>
        </a:xfrm>
        <a:prstGeom prst="roundRect">
          <a:avLst>
            <a:gd name="adj" fmla="val 1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smtClean="0"/>
            <a:t>噴</a:t>
          </a:r>
          <a:r>
            <a:rPr lang="en-US" sz="2700" kern="1200" smtClean="0"/>
            <a:t>75%</a:t>
          </a:r>
          <a:r>
            <a:rPr lang="zh-TW" sz="2700" kern="1200" smtClean="0"/>
            <a:t>酒精搓洗雙手</a:t>
          </a:r>
          <a:r>
            <a:rPr lang="en-US" sz="2700" kern="1200" smtClean="0"/>
            <a:t>20-30</a:t>
          </a:r>
          <a:r>
            <a:rPr lang="zh-TW" sz="2700" kern="1200" smtClean="0"/>
            <a:t>秒</a:t>
          </a:r>
          <a:endParaRPr lang="zh-TW" sz="2700" kern="1200"/>
        </a:p>
      </dsp:txBody>
      <dsp:txXfrm>
        <a:off x="4103489" y="1787831"/>
        <a:ext cx="1991063" cy="1787831"/>
      </dsp:txXfrm>
    </dsp:sp>
    <dsp:sp modelId="{2473CDF8-8319-457F-8DAC-B8B2AD470A60}">
      <dsp:nvSpPr>
        <dsp:cNvPr id="0" name=""/>
        <dsp:cNvSpPr/>
      </dsp:nvSpPr>
      <dsp:spPr>
        <a:xfrm>
          <a:off x="4354836" y="268174"/>
          <a:ext cx="1488369" cy="1488369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7ABA55-565B-477B-BA4D-A12C08D314C3}">
      <dsp:nvSpPr>
        <dsp:cNvPr id="0" name=""/>
        <dsp:cNvSpPr/>
      </dsp:nvSpPr>
      <dsp:spPr>
        <a:xfrm>
          <a:off x="6107594" y="0"/>
          <a:ext cx="1991063" cy="4469578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/>
            <a:t>有發燒、呼吸道症狀速就醫</a:t>
          </a:r>
          <a:endParaRPr lang="zh-TW" sz="2700" kern="1200" dirty="0"/>
        </a:p>
      </dsp:txBody>
      <dsp:txXfrm>
        <a:off x="6107594" y="1787831"/>
        <a:ext cx="1991063" cy="1787831"/>
      </dsp:txXfrm>
    </dsp:sp>
    <dsp:sp modelId="{0C1AFA74-B05C-4DAB-829B-4B7A04D53EF2}">
      <dsp:nvSpPr>
        <dsp:cNvPr id="0" name=""/>
        <dsp:cNvSpPr/>
      </dsp:nvSpPr>
      <dsp:spPr>
        <a:xfrm>
          <a:off x="6405632" y="268174"/>
          <a:ext cx="1488369" cy="1488369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5B2E7E-8006-47A0-8BFB-2FF393C3370C}">
      <dsp:nvSpPr>
        <dsp:cNvPr id="0" name=""/>
        <dsp:cNvSpPr/>
      </dsp:nvSpPr>
      <dsp:spPr>
        <a:xfrm>
          <a:off x="325889" y="3575662"/>
          <a:ext cx="7495468" cy="670436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3F651D-D56F-466D-919A-5E2F9DB46DAF}">
      <dsp:nvSpPr>
        <dsp:cNvPr id="0" name=""/>
        <dsp:cNvSpPr/>
      </dsp:nvSpPr>
      <dsp:spPr>
        <a:xfrm>
          <a:off x="0" y="1252726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B664F8-7754-4E08-91B7-E69C06FB6275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34733106-5213-4FA6-BB8A-DC2FB72C7FB2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67210C4B-45B9-4C96-9CBF-25CD6B56C527}">
      <dsp:nvSpPr>
        <dsp:cNvPr id="0" name=""/>
        <dsp:cNvSpPr/>
      </dsp:nvSpPr>
      <dsp:spPr>
        <a:xfrm>
          <a:off x="4461033" y="1144725"/>
          <a:ext cx="2750109" cy="2572786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D32ACD-19EE-42F8-9F9E-6651CA4BA182}">
      <dsp:nvSpPr>
        <dsp:cNvPr id="0" name=""/>
        <dsp:cNvSpPr/>
      </dsp:nvSpPr>
      <dsp:spPr>
        <a:xfrm>
          <a:off x="6779092" y="1584026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818903" y="1623837"/>
        <a:ext cx="1279639" cy="1335100"/>
      </dsp:txXfrm>
    </dsp:sp>
    <dsp:sp modelId="{200B15CA-B8AB-40D2-BB53-47F9B57F334D}">
      <dsp:nvSpPr>
        <dsp:cNvPr id="0" name=""/>
        <dsp:cNvSpPr/>
      </dsp:nvSpPr>
      <dsp:spPr>
        <a:xfrm>
          <a:off x="4379609" y="781030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781030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1B12D9-2D43-44C4-B2DC-0088674F5D3F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8C71B2-55C5-440A-BDB5-949AE86FBDED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C2279F-1492-41B4-8A5F-B691208BE547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6C5ADE-A20D-43B6-90DB-6F6BBE7D5FC8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67E773F8-68FD-419E-84A3-3C1F787E7568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D8EBBFDC-C135-4D4D-BE14-84CEE743B2C9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21DA34EE-3418-440E-A6FA-3807191942A0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6160">
              <a:srgbClr val="F9AE71"/>
            </a:gs>
            <a:gs pos="35780">
              <a:srgbClr val="F8A765"/>
            </a:gs>
            <a:gs pos="100000">
              <a:srgbClr val="F8A765"/>
            </a:gs>
            <a:gs pos="46000">
              <a:schemeClr val="accent6">
                <a:lumMod val="67000"/>
              </a:schemeClr>
            </a:gs>
            <a:gs pos="48000">
              <a:schemeClr val="accent6">
                <a:lumMod val="97000"/>
                <a:lumOff val="3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>
              <a:lumMod val="40000"/>
              <a:lumOff val="6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996952"/>
            <a:ext cx="2232248" cy="2638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4489017"/>
              </p:ext>
            </p:extLst>
          </p:nvPr>
        </p:nvGraphicFramePr>
        <p:xfrm>
          <a:off x="457200" y="1551710"/>
          <a:ext cx="8147248" cy="4469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959705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162872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1334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2022-11-28T03:47:08Z</dcterms:modified>
</cp:coreProperties>
</file>