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B8FDDB-4D4E-4A0F-B6E3-2B54C33B89DB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D8B7FFCA-8464-4AE9-97DA-E405D1EFBD42}">
      <dgm:prSet/>
      <dgm:spPr/>
      <dgm:t>
        <a:bodyPr/>
        <a:lstStyle/>
        <a:p>
          <a:pPr rtl="0"/>
          <a:r>
            <a:rPr lang="zh-TW" dirty="0" smtClean="0"/>
            <a:t>打擊新冠病毒，守護健康你我有責</a:t>
          </a:r>
          <a:endParaRPr lang="zh-TW" dirty="0"/>
        </a:p>
      </dgm:t>
    </dgm:pt>
    <dgm:pt modelId="{B6B0C0AC-3A43-4008-832B-76B990DC797D}" type="parTrans" cxnId="{7AA5F66C-2C93-4BAA-A443-E455F798EA2C}">
      <dgm:prSet/>
      <dgm:spPr/>
      <dgm:t>
        <a:bodyPr/>
        <a:lstStyle/>
        <a:p>
          <a:endParaRPr lang="zh-TW" altLang="en-US"/>
        </a:p>
      </dgm:t>
    </dgm:pt>
    <dgm:pt modelId="{36A46B3C-DB9B-4C3A-8D5B-14B4CA3F4499}" type="sibTrans" cxnId="{7AA5F66C-2C93-4BAA-A443-E455F798EA2C}">
      <dgm:prSet/>
      <dgm:spPr/>
      <dgm:t>
        <a:bodyPr/>
        <a:lstStyle/>
        <a:p>
          <a:endParaRPr lang="zh-TW" altLang="en-US"/>
        </a:p>
      </dgm:t>
    </dgm:pt>
    <dgm:pt modelId="{ACE43ED6-BC37-4C2B-A691-B9FCD1116AAB}" type="pres">
      <dgm:prSet presAssocID="{E0B8FDDB-4D4E-4A0F-B6E3-2B54C33B89D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C2DE185-41AC-4D8A-9EED-BF68A4A2F30B}" type="pres">
      <dgm:prSet presAssocID="{E0B8FDDB-4D4E-4A0F-B6E3-2B54C33B89DB}" presName="arrow" presStyleLbl="bgShp" presStyleIdx="0" presStyleCnt="1" custAng="0" custLinFactY="-100000" custLinFactNeighborX="-8234" custLinFactNeighborY="-183057"/>
      <dgm:spPr/>
    </dgm:pt>
    <dgm:pt modelId="{AEDD9340-7FF4-451A-9872-E3F5157E19A1}" type="pres">
      <dgm:prSet presAssocID="{E0B8FDDB-4D4E-4A0F-B6E3-2B54C33B89DB}" presName="linearProcess" presStyleCnt="0"/>
      <dgm:spPr/>
    </dgm:pt>
    <dgm:pt modelId="{5D252E53-2024-4C62-8D2C-B1AC2F9693B7}" type="pres">
      <dgm:prSet presAssocID="{D8B7FFCA-8464-4AE9-97DA-E405D1EFBD42}" presName="textNode" presStyleLbl="node1" presStyleIdx="0" presStyleCnt="1" custLinFactNeighborX="-15973" custLinFactNeighborY="-7533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AA5F66C-2C93-4BAA-A443-E455F798EA2C}" srcId="{E0B8FDDB-4D4E-4A0F-B6E3-2B54C33B89DB}" destId="{D8B7FFCA-8464-4AE9-97DA-E405D1EFBD42}" srcOrd="0" destOrd="0" parTransId="{B6B0C0AC-3A43-4008-832B-76B990DC797D}" sibTransId="{36A46B3C-DB9B-4C3A-8D5B-14B4CA3F4499}"/>
    <dgm:cxn modelId="{EC8AE36E-304F-4363-B984-FD95DD2B5DB5}" type="presOf" srcId="{D8B7FFCA-8464-4AE9-97DA-E405D1EFBD42}" destId="{5D252E53-2024-4C62-8D2C-B1AC2F9693B7}" srcOrd="0" destOrd="0" presId="urn:microsoft.com/office/officeart/2005/8/layout/hProcess9"/>
    <dgm:cxn modelId="{CEAD7C1D-4007-4407-9F4A-86CC1053362E}" type="presOf" srcId="{E0B8FDDB-4D4E-4A0F-B6E3-2B54C33B89DB}" destId="{ACE43ED6-BC37-4C2B-A691-B9FCD1116AAB}" srcOrd="0" destOrd="0" presId="urn:microsoft.com/office/officeart/2005/8/layout/hProcess9"/>
    <dgm:cxn modelId="{4A5330A7-2446-4190-AAF5-5EAF258E35A2}" type="presParOf" srcId="{ACE43ED6-BC37-4C2B-A691-B9FCD1116AAB}" destId="{AC2DE185-41AC-4D8A-9EED-BF68A4A2F30B}" srcOrd="0" destOrd="0" presId="urn:microsoft.com/office/officeart/2005/8/layout/hProcess9"/>
    <dgm:cxn modelId="{3137D0B2-381D-45F6-94C2-45D5D9D52D14}" type="presParOf" srcId="{ACE43ED6-BC37-4C2B-A691-B9FCD1116AAB}" destId="{AEDD9340-7FF4-451A-9872-E3F5157E19A1}" srcOrd="1" destOrd="0" presId="urn:microsoft.com/office/officeart/2005/8/layout/hProcess9"/>
    <dgm:cxn modelId="{B84229D1-DEAF-42E9-9749-EB4DE1E181D8}" type="presParOf" srcId="{AEDD9340-7FF4-451A-9872-E3F5157E19A1}" destId="{5D252E53-2024-4C62-8D2C-B1AC2F9693B7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818645-6DFE-4310-8D41-1F54364F5816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F379FDD-27E8-4194-A4FE-10E18CA313FE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F853ECBC-EC2C-4C42-92D2-9B46566C9910}" type="parTrans" cxnId="{D77F0D17-F766-405F-810F-33C4E9E65D84}">
      <dgm:prSet/>
      <dgm:spPr/>
      <dgm:t>
        <a:bodyPr/>
        <a:lstStyle/>
        <a:p>
          <a:endParaRPr lang="zh-TW" altLang="en-US"/>
        </a:p>
      </dgm:t>
    </dgm:pt>
    <dgm:pt modelId="{F09B0880-1547-4202-846F-08D1A8A200F3}" type="sibTrans" cxnId="{D77F0D17-F766-405F-810F-33C4E9E65D84}">
      <dgm:prSet/>
      <dgm:spPr/>
      <dgm:t>
        <a:bodyPr/>
        <a:lstStyle/>
        <a:p>
          <a:endParaRPr lang="zh-TW" altLang="en-US"/>
        </a:p>
      </dgm:t>
    </dgm:pt>
    <dgm:pt modelId="{C29381C7-177D-47C3-9A57-2BB21DEFEC17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A503B316-E2B5-4BDF-80C5-8C67F600B74C}" type="parTrans" cxnId="{520EAA0B-40E4-481B-9124-9B7A11AD1AD1}">
      <dgm:prSet/>
      <dgm:spPr/>
      <dgm:t>
        <a:bodyPr/>
        <a:lstStyle/>
        <a:p>
          <a:endParaRPr lang="zh-TW" altLang="en-US"/>
        </a:p>
      </dgm:t>
    </dgm:pt>
    <dgm:pt modelId="{40E3F8C6-20D0-4631-BABF-DE70B85A64CA}" type="sibTrans" cxnId="{520EAA0B-40E4-481B-9124-9B7A11AD1AD1}">
      <dgm:prSet/>
      <dgm:spPr/>
      <dgm:t>
        <a:bodyPr/>
        <a:lstStyle/>
        <a:p>
          <a:endParaRPr lang="zh-TW" altLang="en-US"/>
        </a:p>
      </dgm:t>
    </dgm:pt>
    <dgm:pt modelId="{BA42DE4B-0243-4096-BF39-F2939DF7ABA3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0054BD42-E344-42E1-A8BD-83B26961BBFF}" type="parTrans" cxnId="{8821C5AF-E6DF-4DE8-8268-DD122E9CC9E4}">
      <dgm:prSet/>
      <dgm:spPr/>
      <dgm:t>
        <a:bodyPr/>
        <a:lstStyle/>
        <a:p>
          <a:endParaRPr lang="zh-TW" altLang="en-US"/>
        </a:p>
      </dgm:t>
    </dgm:pt>
    <dgm:pt modelId="{476B810B-168E-4BDD-8481-FD17ED8B5BA0}" type="sibTrans" cxnId="{8821C5AF-E6DF-4DE8-8268-DD122E9CC9E4}">
      <dgm:prSet/>
      <dgm:spPr/>
      <dgm:t>
        <a:bodyPr/>
        <a:lstStyle/>
        <a:p>
          <a:endParaRPr lang="zh-TW" altLang="en-US"/>
        </a:p>
      </dgm:t>
    </dgm:pt>
    <dgm:pt modelId="{1738B488-FC03-4210-AC1D-77FF6B3037D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036C749-09C1-4C45-AC62-C1EBA2ABAEE1}" type="parTrans" cxnId="{5F830592-8660-419B-B3D2-E4942248E993}">
      <dgm:prSet/>
      <dgm:spPr/>
      <dgm:t>
        <a:bodyPr/>
        <a:lstStyle/>
        <a:p>
          <a:endParaRPr lang="zh-TW" altLang="en-US"/>
        </a:p>
      </dgm:t>
    </dgm:pt>
    <dgm:pt modelId="{7AA6B38C-7EA4-4EBF-8026-15B79099DACD}" type="sibTrans" cxnId="{5F830592-8660-419B-B3D2-E4942248E993}">
      <dgm:prSet/>
      <dgm:spPr/>
      <dgm:t>
        <a:bodyPr/>
        <a:lstStyle/>
        <a:p>
          <a:endParaRPr lang="zh-TW" altLang="en-US"/>
        </a:p>
      </dgm:t>
    </dgm:pt>
    <dgm:pt modelId="{580733E7-B353-4795-AF4F-A7BC3E333ACF}" type="pres">
      <dgm:prSet presAssocID="{3B818645-6DFE-4310-8D41-1F54364F581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4966C24-EB09-4992-A969-D37A4C0D3283}" type="pres">
      <dgm:prSet presAssocID="{3B818645-6DFE-4310-8D41-1F54364F5816}" presName="fgShape" presStyleLbl="fgShp" presStyleIdx="0" presStyleCnt="1" custLinFactNeighborX="-544" custLinFactNeighborY="-66"/>
      <dgm:spPr/>
    </dgm:pt>
    <dgm:pt modelId="{BC1B7CD4-E03F-4587-A422-FB88866C0755}" type="pres">
      <dgm:prSet presAssocID="{3B818645-6DFE-4310-8D41-1F54364F5816}" presName="linComp" presStyleCnt="0"/>
      <dgm:spPr/>
    </dgm:pt>
    <dgm:pt modelId="{ECEF4DD9-0E3B-430E-8A1F-638B826799BE}" type="pres">
      <dgm:prSet presAssocID="{3F379FDD-27E8-4194-A4FE-10E18CA313FE}" presName="compNode" presStyleCnt="0"/>
      <dgm:spPr/>
    </dgm:pt>
    <dgm:pt modelId="{26813FE6-3243-4E0C-BCC3-11BC05385F8E}" type="pres">
      <dgm:prSet presAssocID="{3F379FDD-27E8-4194-A4FE-10E18CA313F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DD35C5B-86AA-4080-BA15-569B00DE4158}" type="pres">
      <dgm:prSet presAssocID="{3F379FDD-27E8-4194-A4FE-10E18CA313F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385D6D-59BE-4075-AA2F-B6763330DA89}" type="pres">
      <dgm:prSet presAssocID="{3F379FDD-27E8-4194-A4FE-10E18CA313FE}" presName="invisiNode" presStyleLbl="node1" presStyleIdx="0" presStyleCnt="4"/>
      <dgm:spPr/>
    </dgm:pt>
    <dgm:pt modelId="{46F204E6-FD37-4122-9E10-61069F739987}" type="pres">
      <dgm:prSet presAssocID="{3F379FDD-27E8-4194-A4FE-10E18CA313FE}" presName="imagNode" presStyleLbl="fgImgPlace1" presStyleIdx="0" presStyleCnt="4" custLinFactX="36040" custLinFactNeighborX="100000" custLinFactNeighborY="771"/>
      <dgm:spPr/>
    </dgm:pt>
    <dgm:pt modelId="{5A92B1D6-1AEC-4044-9E15-2D7061B0F5F5}" type="pres">
      <dgm:prSet presAssocID="{F09B0880-1547-4202-846F-08D1A8A200F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FE0646E-4121-4E0E-9503-F1947D93D9F8}" type="pres">
      <dgm:prSet presAssocID="{C29381C7-177D-47C3-9A57-2BB21DEFEC17}" presName="compNode" presStyleCnt="0"/>
      <dgm:spPr/>
    </dgm:pt>
    <dgm:pt modelId="{8292BAB9-DBB2-4100-A131-B1BDEE6405C9}" type="pres">
      <dgm:prSet presAssocID="{C29381C7-177D-47C3-9A57-2BB21DEFEC17}" presName="bkgdShape" presStyleLbl="node1" presStyleIdx="1" presStyleCnt="4" custLinFactNeighborX="6231"/>
      <dgm:spPr/>
      <dgm:t>
        <a:bodyPr/>
        <a:lstStyle/>
        <a:p>
          <a:endParaRPr lang="zh-TW" altLang="en-US"/>
        </a:p>
      </dgm:t>
    </dgm:pt>
    <dgm:pt modelId="{EF39D54B-0E44-45C0-8D73-E7816323F7B8}" type="pres">
      <dgm:prSet presAssocID="{C29381C7-177D-47C3-9A57-2BB21DEFEC17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5C5616F-A235-475E-9C0A-7C7F69A30DD6}" type="pres">
      <dgm:prSet presAssocID="{C29381C7-177D-47C3-9A57-2BB21DEFEC17}" presName="invisiNode" presStyleLbl="node1" presStyleIdx="1" presStyleCnt="4"/>
      <dgm:spPr/>
    </dgm:pt>
    <dgm:pt modelId="{A156AA51-C4B3-40A1-A473-A34BBC3BCC29}" type="pres">
      <dgm:prSet presAssocID="{C29381C7-177D-47C3-9A57-2BB21DEFEC17}" presName="imagNode" presStyleLbl="fgImgPlace1" presStyleIdx="1" presStyleCnt="4" custLinFactX="-40649" custLinFactNeighborX="-100000" custLinFactNeighborY="-400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F03BD53-C116-43EF-B4EF-53FA083AA36B}" type="pres">
      <dgm:prSet presAssocID="{40E3F8C6-20D0-4631-BABF-DE70B85A64C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1DF38C5-F756-46B4-A365-1CFAD66F8009}" type="pres">
      <dgm:prSet presAssocID="{BA42DE4B-0243-4096-BF39-F2939DF7ABA3}" presName="compNode" presStyleCnt="0"/>
      <dgm:spPr/>
    </dgm:pt>
    <dgm:pt modelId="{69BE25BF-EE5D-4845-B824-31F1712ACAF7}" type="pres">
      <dgm:prSet presAssocID="{BA42DE4B-0243-4096-BF39-F2939DF7ABA3}" presName="bkgdShape" presStyleLbl="node1" presStyleIdx="2" presStyleCnt="4" custLinFactNeighborX="9113" custLinFactNeighborY="750"/>
      <dgm:spPr/>
      <dgm:t>
        <a:bodyPr/>
        <a:lstStyle/>
        <a:p>
          <a:endParaRPr lang="zh-TW" altLang="en-US"/>
        </a:p>
      </dgm:t>
    </dgm:pt>
    <dgm:pt modelId="{761A25ED-9BCF-42AE-8251-69D30A42D91A}" type="pres">
      <dgm:prSet presAssocID="{BA42DE4B-0243-4096-BF39-F2939DF7ABA3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FB38A9-D14A-4D8C-B747-A398D9B451C2}" type="pres">
      <dgm:prSet presAssocID="{BA42DE4B-0243-4096-BF39-F2939DF7ABA3}" presName="invisiNode" presStyleLbl="node1" presStyleIdx="2" presStyleCnt="4"/>
      <dgm:spPr/>
    </dgm:pt>
    <dgm:pt modelId="{C7E2CFD0-FE6F-40CF-9E47-CA1548E17316}" type="pres">
      <dgm:prSet presAssocID="{BA42DE4B-0243-4096-BF39-F2939DF7ABA3}" presName="imagNode" presStyleLbl="fgImgPlace1" presStyleIdx="2" presStyleCnt="4" custLinFactX="-29132" custLinFactNeighborX="-100000" custLinFactNeighborY="5548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2E78915-1E14-4CD2-9F19-7247B26ED8D5}" type="pres">
      <dgm:prSet presAssocID="{476B810B-168E-4BDD-8481-FD17ED8B5BA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9FA82F5-960E-4489-BAF9-194D369C19AF}" type="pres">
      <dgm:prSet presAssocID="{1738B488-FC03-4210-AC1D-77FF6B3037D2}" presName="compNode" presStyleCnt="0"/>
      <dgm:spPr/>
    </dgm:pt>
    <dgm:pt modelId="{21BBFEF0-8C40-4353-90D3-7FE4AA1149E7}" type="pres">
      <dgm:prSet presAssocID="{1738B488-FC03-4210-AC1D-77FF6B3037D2}" presName="bkgdShape" presStyleLbl="node1" presStyleIdx="3" presStyleCnt="4" custLinFactNeighborX="9409"/>
      <dgm:spPr/>
      <dgm:t>
        <a:bodyPr/>
        <a:lstStyle/>
        <a:p>
          <a:endParaRPr lang="zh-TW" altLang="en-US"/>
        </a:p>
      </dgm:t>
    </dgm:pt>
    <dgm:pt modelId="{FB6AB220-79C5-4754-BA2B-D4B70DFE8622}" type="pres">
      <dgm:prSet presAssocID="{1738B488-FC03-4210-AC1D-77FF6B3037D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E0E42E-B139-4AD9-A1F0-0C47B68913F5}" type="pres">
      <dgm:prSet presAssocID="{1738B488-FC03-4210-AC1D-77FF6B3037D2}" presName="invisiNode" presStyleLbl="node1" presStyleIdx="3" presStyleCnt="4"/>
      <dgm:spPr/>
    </dgm:pt>
    <dgm:pt modelId="{43CC8B70-1848-48E2-914C-0BA1B8180968}" type="pres">
      <dgm:prSet presAssocID="{1738B488-FC03-4210-AC1D-77FF6B3037D2}" presName="imagNode" presStyleLbl="fgImgPlace1" presStyleIdx="3" presStyleCnt="4" custLinFactX="-28190" custLinFactNeighborX="-100000" custLinFactNeighborY="103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96B21AB-D3D4-47E9-8714-4E4FA2DEA1BE}" type="presOf" srcId="{3B818645-6DFE-4310-8D41-1F54364F5816}" destId="{580733E7-B353-4795-AF4F-A7BC3E333ACF}" srcOrd="0" destOrd="0" presId="urn:microsoft.com/office/officeart/2005/8/layout/hList7"/>
    <dgm:cxn modelId="{D77F0D17-F766-405F-810F-33C4E9E65D84}" srcId="{3B818645-6DFE-4310-8D41-1F54364F5816}" destId="{3F379FDD-27E8-4194-A4FE-10E18CA313FE}" srcOrd="0" destOrd="0" parTransId="{F853ECBC-EC2C-4C42-92D2-9B46566C9910}" sibTransId="{F09B0880-1547-4202-846F-08D1A8A200F3}"/>
    <dgm:cxn modelId="{5F830592-8660-419B-B3D2-E4942248E993}" srcId="{3B818645-6DFE-4310-8D41-1F54364F5816}" destId="{1738B488-FC03-4210-AC1D-77FF6B3037D2}" srcOrd="3" destOrd="0" parTransId="{0036C749-09C1-4C45-AC62-C1EBA2ABAEE1}" sibTransId="{7AA6B38C-7EA4-4EBF-8026-15B79099DACD}"/>
    <dgm:cxn modelId="{8821C5AF-E6DF-4DE8-8268-DD122E9CC9E4}" srcId="{3B818645-6DFE-4310-8D41-1F54364F5816}" destId="{BA42DE4B-0243-4096-BF39-F2939DF7ABA3}" srcOrd="2" destOrd="0" parTransId="{0054BD42-E344-42E1-A8BD-83B26961BBFF}" sibTransId="{476B810B-168E-4BDD-8481-FD17ED8B5BA0}"/>
    <dgm:cxn modelId="{5CAC2E00-C4CA-46B3-9BE8-8DEF25F87DF1}" type="presOf" srcId="{BA42DE4B-0243-4096-BF39-F2939DF7ABA3}" destId="{761A25ED-9BCF-42AE-8251-69D30A42D91A}" srcOrd="1" destOrd="0" presId="urn:microsoft.com/office/officeart/2005/8/layout/hList7"/>
    <dgm:cxn modelId="{520EAA0B-40E4-481B-9124-9B7A11AD1AD1}" srcId="{3B818645-6DFE-4310-8D41-1F54364F5816}" destId="{C29381C7-177D-47C3-9A57-2BB21DEFEC17}" srcOrd="1" destOrd="0" parTransId="{A503B316-E2B5-4BDF-80C5-8C67F600B74C}" sibTransId="{40E3F8C6-20D0-4631-BABF-DE70B85A64CA}"/>
    <dgm:cxn modelId="{E4FE0B07-B362-430F-8A7D-04A906832331}" type="presOf" srcId="{476B810B-168E-4BDD-8481-FD17ED8B5BA0}" destId="{F2E78915-1E14-4CD2-9F19-7247B26ED8D5}" srcOrd="0" destOrd="0" presId="urn:microsoft.com/office/officeart/2005/8/layout/hList7"/>
    <dgm:cxn modelId="{1E0CFAEE-77B6-4922-99F5-55EE88089AD7}" type="presOf" srcId="{3F379FDD-27E8-4194-A4FE-10E18CA313FE}" destId="{26813FE6-3243-4E0C-BCC3-11BC05385F8E}" srcOrd="0" destOrd="0" presId="urn:microsoft.com/office/officeart/2005/8/layout/hList7"/>
    <dgm:cxn modelId="{82D4F559-AFDB-4A0C-AB13-775287D0159C}" type="presOf" srcId="{40E3F8C6-20D0-4631-BABF-DE70B85A64CA}" destId="{2F03BD53-C116-43EF-B4EF-53FA083AA36B}" srcOrd="0" destOrd="0" presId="urn:microsoft.com/office/officeart/2005/8/layout/hList7"/>
    <dgm:cxn modelId="{2D225ADC-5209-4820-934E-CEA3A7911E22}" type="presOf" srcId="{F09B0880-1547-4202-846F-08D1A8A200F3}" destId="{5A92B1D6-1AEC-4044-9E15-2D7061B0F5F5}" srcOrd="0" destOrd="0" presId="urn:microsoft.com/office/officeart/2005/8/layout/hList7"/>
    <dgm:cxn modelId="{4FE4CA16-0143-4ECF-86E0-2627FF048DB8}" type="presOf" srcId="{C29381C7-177D-47C3-9A57-2BB21DEFEC17}" destId="{8292BAB9-DBB2-4100-A131-B1BDEE6405C9}" srcOrd="0" destOrd="0" presId="urn:microsoft.com/office/officeart/2005/8/layout/hList7"/>
    <dgm:cxn modelId="{F8EDF27B-70E0-44BD-8D84-5753870A24B8}" type="presOf" srcId="{BA42DE4B-0243-4096-BF39-F2939DF7ABA3}" destId="{69BE25BF-EE5D-4845-B824-31F1712ACAF7}" srcOrd="0" destOrd="0" presId="urn:microsoft.com/office/officeart/2005/8/layout/hList7"/>
    <dgm:cxn modelId="{A1607AF4-5FB0-4875-8BE1-6021685B67B5}" type="presOf" srcId="{3F379FDD-27E8-4194-A4FE-10E18CA313FE}" destId="{7DD35C5B-86AA-4080-BA15-569B00DE4158}" srcOrd="1" destOrd="0" presId="urn:microsoft.com/office/officeart/2005/8/layout/hList7"/>
    <dgm:cxn modelId="{50C70DA1-B0D2-41AE-9FB5-E83455F6A619}" type="presOf" srcId="{1738B488-FC03-4210-AC1D-77FF6B3037D2}" destId="{FB6AB220-79C5-4754-BA2B-D4B70DFE8622}" srcOrd="1" destOrd="0" presId="urn:microsoft.com/office/officeart/2005/8/layout/hList7"/>
    <dgm:cxn modelId="{F053F8E1-9B8C-41AD-81F6-05A6F0C5D31C}" type="presOf" srcId="{1738B488-FC03-4210-AC1D-77FF6B3037D2}" destId="{21BBFEF0-8C40-4353-90D3-7FE4AA1149E7}" srcOrd="0" destOrd="0" presId="urn:microsoft.com/office/officeart/2005/8/layout/hList7"/>
    <dgm:cxn modelId="{AFAB5BBB-1C3A-427E-BF1E-BFFD03157CF6}" type="presOf" srcId="{C29381C7-177D-47C3-9A57-2BB21DEFEC17}" destId="{EF39D54B-0E44-45C0-8D73-E7816323F7B8}" srcOrd="1" destOrd="0" presId="urn:microsoft.com/office/officeart/2005/8/layout/hList7"/>
    <dgm:cxn modelId="{9BF3EA5E-7676-441C-B6A2-0EEC4B0B2B2D}" type="presParOf" srcId="{580733E7-B353-4795-AF4F-A7BC3E333ACF}" destId="{54966C24-EB09-4992-A969-D37A4C0D3283}" srcOrd="0" destOrd="0" presId="urn:microsoft.com/office/officeart/2005/8/layout/hList7"/>
    <dgm:cxn modelId="{FEBC1888-1F11-46EF-8BB8-893EB283F55A}" type="presParOf" srcId="{580733E7-B353-4795-AF4F-A7BC3E333ACF}" destId="{BC1B7CD4-E03F-4587-A422-FB88866C0755}" srcOrd="1" destOrd="0" presId="urn:microsoft.com/office/officeart/2005/8/layout/hList7"/>
    <dgm:cxn modelId="{D5D4351F-8FD2-4C0E-92B8-904CD4A0097B}" type="presParOf" srcId="{BC1B7CD4-E03F-4587-A422-FB88866C0755}" destId="{ECEF4DD9-0E3B-430E-8A1F-638B826799BE}" srcOrd="0" destOrd="0" presId="urn:microsoft.com/office/officeart/2005/8/layout/hList7"/>
    <dgm:cxn modelId="{193D740F-348C-4A0C-8C6D-EA35B55E0813}" type="presParOf" srcId="{ECEF4DD9-0E3B-430E-8A1F-638B826799BE}" destId="{26813FE6-3243-4E0C-BCC3-11BC05385F8E}" srcOrd="0" destOrd="0" presId="urn:microsoft.com/office/officeart/2005/8/layout/hList7"/>
    <dgm:cxn modelId="{354D9640-B2A7-4DB9-9AA0-00A3EBA98C0F}" type="presParOf" srcId="{ECEF4DD9-0E3B-430E-8A1F-638B826799BE}" destId="{7DD35C5B-86AA-4080-BA15-569B00DE4158}" srcOrd="1" destOrd="0" presId="urn:microsoft.com/office/officeart/2005/8/layout/hList7"/>
    <dgm:cxn modelId="{3FAC00A7-E7D6-47B7-B983-F480F76B79A5}" type="presParOf" srcId="{ECEF4DD9-0E3B-430E-8A1F-638B826799BE}" destId="{0F385D6D-59BE-4075-AA2F-B6763330DA89}" srcOrd="2" destOrd="0" presId="urn:microsoft.com/office/officeart/2005/8/layout/hList7"/>
    <dgm:cxn modelId="{FECE3292-7C14-42D8-9336-FBD12AD8CCE8}" type="presParOf" srcId="{ECEF4DD9-0E3B-430E-8A1F-638B826799BE}" destId="{46F204E6-FD37-4122-9E10-61069F739987}" srcOrd="3" destOrd="0" presId="urn:microsoft.com/office/officeart/2005/8/layout/hList7"/>
    <dgm:cxn modelId="{8A798C50-C4ED-4F2C-8DB8-7BA5693F83D8}" type="presParOf" srcId="{BC1B7CD4-E03F-4587-A422-FB88866C0755}" destId="{5A92B1D6-1AEC-4044-9E15-2D7061B0F5F5}" srcOrd="1" destOrd="0" presId="urn:microsoft.com/office/officeart/2005/8/layout/hList7"/>
    <dgm:cxn modelId="{C474174E-6F19-4A63-AFBF-C406409F5F81}" type="presParOf" srcId="{BC1B7CD4-E03F-4587-A422-FB88866C0755}" destId="{BFE0646E-4121-4E0E-9503-F1947D93D9F8}" srcOrd="2" destOrd="0" presId="urn:microsoft.com/office/officeart/2005/8/layout/hList7"/>
    <dgm:cxn modelId="{FA9DFA4E-FA63-47D6-83CE-0B403024F55C}" type="presParOf" srcId="{BFE0646E-4121-4E0E-9503-F1947D93D9F8}" destId="{8292BAB9-DBB2-4100-A131-B1BDEE6405C9}" srcOrd="0" destOrd="0" presId="urn:microsoft.com/office/officeart/2005/8/layout/hList7"/>
    <dgm:cxn modelId="{BE807DAC-2571-48D8-BB26-B52B91409573}" type="presParOf" srcId="{BFE0646E-4121-4E0E-9503-F1947D93D9F8}" destId="{EF39D54B-0E44-45C0-8D73-E7816323F7B8}" srcOrd="1" destOrd="0" presId="urn:microsoft.com/office/officeart/2005/8/layout/hList7"/>
    <dgm:cxn modelId="{8789FFE4-F89E-4365-934C-3C008BA9EDA5}" type="presParOf" srcId="{BFE0646E-4121-4E0E-9503-F1947D93D9F8}" destId="{05C5616F-A235-475E-9C0A-7C7F69A30DD6}" srcOrd="2" destOrd="0" presId="urn:microsoft.com/office/officeart/2005/8/layout/hList7"/>
    <dgm:cxn modelId="{A4BA6D76-C057-4F6E-9389-CCC893086388}" type="presParOf" srcId="{BFE0646E-4121-4E0E-9503-F1947D93D9F8}" destId="{A156AA51-C4B3-40A1-A473-A34BBC3BCC29}" srcOrd="3" destOrd="0" presId="urn:microsoft.com/office/officeart/2005/8/layout/hList7"/>
    <dgm:cxn modelId="{A4C6FA65-5965-4CCA-8516-111681E5B335}" type="presParOf" srcId="{BC1B7CD4-E03F-4587-A422-FB88866C0755}" destId="{2F03BD53-C116-43EF-B4EF-53FA083AA36B}" srcOrd="3" destOrd="0" presId="urn:microsoft.com/office/officeart/2005/8/layout/hList7"/>
    <dgm:cxn modelId="{E2BC2CA7-D945-4FFD-9334-C5C9E5204A07}" type="presParOf" srcId="{BC1B7CD4-E03F-4587-A422-FB88866C0755}" destId="{F1DF38C5-F756-46B4-A365-1CFAD66F8009}" srcOrd="4" destOrd="0" presId="urn:microsoft.com/office/officeart/2005/8/layout/hList7"/>
    <dgm:cxn modelId="{0257DF8F-A983-4F69-8B5B-1FB616E72000}" type="presParOf" srcId="{F1DF38C5-F756-46B4-A365-1CFAD66F8009}" destId="{69BE25BF-EE5D-4845-B824-31F1712ACAF7}" srcOrd="0" destOrd="0" presId="urn:microsoft.com/office/officeart/2005/8/layout/hList7"/>
    <dgm:cxn modelId="{DA08BD7C-54BE-4F12-8F47-828B5E54BDA7}" type="presParOf" srcId="{F1DF38C5-F756-46B4-A365-1CFAD66F8009}" destId="{761A25ED-9BCF-42AE-8251-69D30A42D91A}" srcOrd="1" destOrd="0" presId="urn:microsoft.com/office/officeart/2005/8/layout/hList7"/>
    <dgm:cxn modelId="{EA14D1C8-6B63-44E8-A65E-C24B969D9CA2}" type="presParOf" srcId="{F1DF38C5-F756-46B4-A365-1CFAD66F8009}" destId="{46FB38A9-D14A-4D8C-B747-A398D9B451C2}" srcOrd="2" destOrd="0" presId="urn:microsoft.com/office/officeart/2005/8/layout/hList7"/>
    <dgm:cxn modelId="{56838F6E-6043-4D23-8766-163AE44F5593}" type="presParOf" srcId="{F1DF38C5-F756-46B4-A365-1CFAD66F8009}" destId="{C7E2CFD0-FE6F-40CF-9E47-CA1548E17316}" srcOrd="3" destOrd="0" presId="urn:microsoft.com/office/officeart/2005/8/layout/hList7"/>
    <dgm:cxn modelId="{1316AE34-E901-4987-9F10-C792778343A7}" type="presParOf" srcId="{BC1B7CD4-E03F-4587-A422-FB88866C0755}" destId="{F2E78915-1E14-4CD2-9F19-7247B26ED8D5}" srcOrd="5" destOrd="0" presId="urn:microsoft.com/office/officeart/2005/8/layout/hList7"/>
    <dgm:cxn modelId="{8AE7F461-82F5-474F-B3D1-284765D0F4E3}" type="presParOf" srcId="{BC1B7CD4-E03F-4587-A422-FB88866C0755}" destId="{A9FA82F5-960E-4489-BAF9-194D369C19AF}" srcOrd="6" destOrd="0" presId="urn:microsoft.com/office/officeart/2005/8/layout/hList7"/>
    <dgm:cxn modelId="{136E6A15-2DE1-4B49-BC9A-01896662E84C}" type="presParOf" srcId="{A9FA82F5-960E-4489-BAF9-194D369C19AF}" destId="{21BBFEF0-8C40-4353-90D3-7FE4AA1149E7}" srcOrd="0" destOrd="0" presId="urn:microsoft.com/office/officeart/2005/8/layout/hList7"/>
    <dgm:cxn modelId="{9F16B3DB-48F1-48C4-9E61-AD8D673709F8}" type="presParOf" srcId="{A9FA82F5-960E-4489-BAF9-194D369C19AF}" destId="{FB6AB220-79C5-4754-BA2B-D4B70DFE8622}" srcOrd="1" destOrd="0" presId="urn:microsoft.com/office/officeart/2005/8/layout/hList7"/>
    <dgm:cxn modelId="{2CADF113-DDFB-4FAF-9E92-C743DCBB4889}" type="presParOf" srcId="{A9FA82F5-960E-4489-BAF9-194D369C19AF}" destId="{98E0E42E-B139-4AD9-A1F0-0C47B68913F5}" srcOrd="2" destOrd="0" presId="urn:microsoft.com/office/officeart/2005/8/layout/hList7"/>
    <dgm:cxn modelId="{F6781F27-D8B4-42DA-AF1B-B2B123B8D518}" type="presParOf" srcId="{A9FA82F5-960E-4489-BAF9-194D369C19AF}" destId="{43CC8B70-1848-48E2-914C-0BA1B818096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0CD75A-3F42-4FC9-A54B-DE56EFCDA110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E3537FA-6C88-4F36-AC0C-7E34E3DE8E72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5F172AE2-A7A4-4694-8BD5-5E57F9B360DB}" type="parTrans" cxnId="{9FBF975F-D5E2-457D-89AA-6878E9D5336D}">
      <dgm:prSet/>
      <dgm:spPr/>
      <dgm:t>
        <a:bodyPr/>
        <a:lstStyle/>
        <a:p>
          <a:endParaRPr lang="zh-TW" altLang="en-US"/>
        </a:p>
      </dgm:t>
    </dgm:pt>
    <dgm:pt modelId="{17A34872-42BD-4AEA-BECD-D0C894160015}" type="sibTrans" cxnId="{9FBF975F-D5E2-457D-89AA-6878E9D5336D}">
      <dgm:prSet/>
      <dgm:spPr/>
      <dgm:t>
        <a:bodyPr/>
        <a:lstStyle/>
        <a:p>
          <a:endParaRPr lang="zh-TW" altLang="en-US"/>
        </a:p>
      </dgm:t>
    </dgm:pt>
    <dgm:pt modelId="{98702F11-DE40-4E7E-B713-EA78ACFD6950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C26AB2AB-7B77-40E2-BEBE-9D7D90B9A26B}" type="parTrans" cxnId="{6E3027CB-3CAB-4EE6-85E3-D017E0F545E6}">
      <dgm:prSet/>
      <dgm:spPr/>
      <dgm:t>
        <a:bodyPr/>
        <a:lstStyle/>
        <a:p>
          <a:endParaRPr lang="zh-TW" altLang="en-US"/>
        </a:p>
      </dgm:t>
    </dgm:pt>
    <dgm:pt modelId="{832690B9-B227-455B-AA5F-700C4E334326}" type="sibTrans" cxnId="{6E3027CB-3CAB-4EE6-85E3-D017E0F545E6}">
      <dgm:prSet/>
      <dgm:spPr/>
      <dgm:t>
        <a:bodyPr/>
        <a:lstStyle/>
        <a:p>
          <a:endParaRPr lang="zh-TW" altLang="en-US"/>
        </a:p>
      </dgm:t>
    </dgm:pt>
    <dgm:pt modelId="{27D337AF-52CA-4B0F-B8F0-852EF559F7FE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AE910FD2-8FFF-47A5-8184-F38C996067FD}" type="parTrans" cxnId="{CC80E6F1-C35D-4E0A-A0EF-09E10B522CC6}">
      <dgm:prSet/>
      <dgm:spPr/>
      <dgm:t>
        <a:bodyPr/>
        <a:lstStyle/>
        <a:p>
          <a:endParaRPr lang="zh-TW" altLang="en-US"/>
        </a:p>
      </dgm:t>
    </dgm:pt>
    <dgm:pt modelId="{7A9783B4-54AC-4AB8-9D5A-8FF444A8EF70}" type="sibTrans" cxnId="{CC80E6F1-C35D-4E0A-A0EF-09E10B522CC6}">
      <dgm:prSet/>
      <dgm:spPr/>
      <dgm:t>
        <a:bodyPr/>
        <a:lstStyle/>
        <a:p>
          <a:endParaRPr lang="zh-TW" altLang="en-US"/>
        </a:p>
      </dgm:t>
    </dgm:pt>
    <dgm:pt modelId="{DBECB0B8-4A73-4357-AAAE-964576CC76F5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9277AC6B-E9FE-4FDF-90D4-5DB3FC8C1BB4}" type="parTrans" cxnId="{5ED30943-A87A-471B-8AB9-F0E36579A1DD}">
      <dgm:prSet/>
      <dgm:spPr/>
      <dgm:t>
        <a:bodyPr/>
        <a:lstStyle/>
        <a:p>
          <a:endParaRPr lang="zh-TW" altLang="en-US"/>
        </a:p>
      </dgm:t>
    </dgm:pt>
    <dgm:pt modelId="{AE0AF5CD-9AFC-4FE8-8977-352991CDE2D0}" type="sibTrans" cxnId="{5ED30943-A87A-471B-8AB9-F0E36579A1DD}">
      <dgm:prSet/>
      <dgm:spPr/>
      <dgm:t>
        <a:bodyPr/>
        <a:lstStyle/>
        <a:p>
          <a:endParaRPr lang="zh-TW" altLang="en-US"/>
        </a:p>
      </dgm:t>
    </dgm:pt>
    <dgm:pt modelId="{D21641B4-6861-4243-876E-E0EC4743CFB0}" type="pres">
      <dgm:prSet presAssocID="{370CD75A-3F42-4FC9-A54B-DE56EFCDA110}" presName="rootNode" presStyleCnt="0">
        <dgm:presLayoutVars>
          <dgm:chMax/>
          <dgm:chPref/>
          <dgm:dir/>
          <dgm:animLvl val="lvl"/>
        </dgm:presLayoutVars>
      </dgm:prSet>
      <dgm:spPr/>
    </dgm:pt>
    <dgm:pt modelId="{D6BC507A-0FE9-4751-B81B-FB37D0A78FD7}" type="pres">
      <dgm:prSet presAssocID="{1E3537FA-6C88-4F36-AC0C-7E34E3DE8E72}" presName="composite" presStyleCnt="0"/>
      <dgm:spPr/>
    </dgm:pt>
    <dgm:pt modelId="{98546762-6ADE-4CF1-968B-7D0854B7D9D5}" type="pres">
      <dgm:prSet presAssocID="{1E3537FA-6C88-4F36-AC0C-7E34E3DE8E72}" presName="ParentText" presStyleLbl="node1" presStyleIdx="0" presStyleCnt="2" custLinFactNeighborX="-1498" custLinFactNeighborY="-11444">
        <dgm:presLayoutVars>
          <dgm:chMax val="1"/>
          <dgm:chPref val="1"/>
          <dgm:bulletEnabled val="1"/>
        </dgm:presLayoutVars>
      </dgm:prSet>
      <dgm:spPr/>
    </dgm:pt>
    <dgm:pt modelId="{01AD5537-88CE-4601-BD60-8A046B2B2468}" type="pres">
      <dgm:prSet presAssocID="{1E3537FA-6C88-4F36-AC0C-7E34E3DE8E72}" presName="Image" presStyleLbl="bgImgPlace1" presStyleIdx="0" presStyleCnt="2" custLinFactNeighborX="-1498" custLinFactNeighborY="-34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86F6CA0-C507-48B0-BB1E-F69453B98E66}" type="pres">
      <dgm:prSet presAssocID="{1E3537FA-6C88-4F36-AC0C-7E34E3DE8E72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A2B6A6F-1AE0-4169-AB2D-1A05525DA480}" type="pres">
      <dgm:prSet presAssocID="{17A34872-42BD-4AEA-BECD-D0C894160015}" presName="sibTrans" presStyleCnt="0"/>
      <dgm:spPr/>
    </dgm:pt>
    <dgm:pt modelId="{1B63ED72-BDCA-4B9B-9088-ACF0FC1D0F55}" type="pres">
      <dgm:prSet presAssocID="{27D337AF-52CA-4B0F-B8F0-852EF559F7FE}" presName="composite" presStyleCnt="0"/>
      <dgm:spPr/>
    </dgm:pt>
    <dgm:pt modelId="{94F03019-2D82-49F6-BB8A-644DB03DC4C9}" type="pres">
      <dgm:prSet presAssocID="{27D337AF-52CA-4B0F-B8F0-852EF559F7F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4FCA7DEB-F997-4459-996F-32BCEF7753FE}" type="pres">
      <dgm:prSet presAssocID="{27D337AF-52CA-4B0F-B8F0-852EF559F7F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4AE7961-3A41-4BAD-8A4C-7C7A2D42106C}" type="pres">
      <dgm:prSet presAssocID="{27D337AF-52CA-4B0F-B8F0-852EF559F7FE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5ED30943-A87A-471B-8AB9-F0E36579A1DD}" srcId="{27D337AF-52CA-4B0F-B8F0-852EF559F7FE}" destId="{DBECB0B8-4A73-4357-AAAE-964576CC76F5}" srcOrd="0" destOrd="0" parTransId="{9277AC6B-E9FE-4FDF-90D4-5DB3FC8C1BB4}" sibTransId="{AE0AF5CD-9AFC-4FE8-8977-352991CDE2D0}"/>
    <dgm:cxn modelId="{92A1FE7F-155C-4767-99D7-18B76D82C4E1}" type="presOf" srcId="{DBECB0B8-4A73-4357-AAAE-964576CC76F5}" destId="{04AE7961-3A41-4BAD-8A4C-7C7A2D42106C}" srcOrd="0" destOrd="0" presId="urn:microsoft.com/office/officeart/2008/layout/TitledPictureBlocks"/>
    <dgm:cxn modelId="{CC80E6F1-C35D-4E0A-A0EF-09E10B522CC6}" srcId="{370CD75A-3F42-4FC9-A54B-DE56EFCDA110}" destId="{27D337AF-52CA-4B0F-B8F0-852EF559F7FE}" srcOrd="1" destOrd="0" parTransId="{AE910FD2-8FFF-47A5-8184-F38C996067FD}" sibTransId="{7A9783B4-54AC-4AB8-9D5A-8FF444A8EF70}"/>
    <dgm:cxn modelId="{9FBF975F-D5E2-457D-89AA-6878E9D5336D}" srcId="{370CD75A-3F42-4FC9-A54B-DE56EFCDA110}" destId="{1E3537FA-6C88-4F36-AC0C-7E34E3DE8E72}" srcOrd="0" destOrd="0" parTransId="{5F172AE2-A7A4-4694-8BD5-5E57F9B360DB}" sibTransId="{17A34872-42BD-4AEA-BECD-D0C894160015}"/>
    <dgm:cxn modelId="{F47BC858-0142-4214-A825-3580CAC6C37E}" type="presOf" srcId="{370CD75A-3F42-4FC9-A54B-DE56EFCDA110}" destId="{D21641B4-6861-4243-876E-E0EC4743CFB0}" srcOrd="0" destOrd="0" presId="urn:microsoft.com/office/officeart/2008/layout/TitledPictureBlocks"/>
    <dgm:cxn modelId="{AF70430D-1717-4770-9D49-C6862428AD9F}" type="presOf" srcId="{1E3537FA-6C88-4F36-AC0C-7E34E3DE8E72}" destId="{98546762-6ADE-4CF1-968B-7D0854B7D9D5}" srcOrd="0" destOrd="0" presId="urn:microsoft.com/office/officeart/2008/layout/TitledPictureBlocks"/>
    <dgm:cxn modelId="{9C429DBF-C864-4581-8969-F1EC6E4C8E4F}" type="presOf" srcId="{27D337AF-52CA-4B0F-B8F0-852EF559F7FE}" destId="{94F03019-2D82-49F6-BB8A-644DB03DC4C9}" srcOrd="0" destOrd="0" presId="urn:microsoft.com/office/officeart/2008/layout/TitledPictureBlocks"/>
    <dgm:cxn modelId="{6E3027CB-3CAB-4EE6-85E3-D017E0F545E6}" srcId="{1E3537FA-6C88-4F36-AC0C-7E34E3DE8E72}" destId="{98702F11-DE40-4E7E-B713-EA78ACFD6950}" srcOrd="0" destOrd="0" parTransId="{C26AB2AB-7B77-40E2-BEBE-9D7D90B9A26B}" sibTransId="{832690B9-B227-455B-AA5F-700C4E334326}"/>
    <dgm:cxn modelId="{5B3A4E1D-7920-4C8C-98B3-B4C31787AA07}" type="presOf" srcId="{98702F11-DE40-4E7E-B713-EA78ACFD6950}" destId="{C86F6CA0-C507-48B0-BB1E-F69453B98E66}" srcOrd="0" destOrd="0" presId="urn:microsoft.com/office/officeart/2008/layout/TitledPictureBlocks"/>
    <dgm:cxn modelId="{7231F949-77E6-4371-B318-FE176B7037DA}" type="presParOf" srcId="{D21641B4-6861-4243-876E-E0EC4743CFB0}" destId="{D6BC507A-0FE9-4751-B81B-FB37D0A78FD7}" srcOrd="0" destOrd="0" presId="urn:microsoft.com/office/officeart/2008/layout/TitledPictureBlocks"/>
    <dgm:cxn modelId="{61F36B5A-062B-4A2B-A7F5-B166A7CFE5CD}" type="presParOf" srcId="{D6BC507A-0FE9-4751-B81B-FB37D0A78FD7}" destId="{98546762-6ADE-4CF1-968B-7D0854B7D9D5}" srcOrd="0" destOrd="0" presId="urn:microsoft.com/office/officeart/2008/layout/TitledPictureBlocks"/>
    <dgm:cxn modelId="{3D37C58E-420D-4694-93A1-93859F9305EA}" type="presParOf" srcId="{D6BC507A-0FE9-4751-B81B-FB37D0A78FD7}" destId="{01AD5537-88CE-4601-BD60-8A046B2B2468}" srcOrd="1" destOrd="0" presId="urn:microsoft.com/office/officeart/2008/layout/TitledPictureBlocks"/>
    <dgm:cxn modelId="{FB43CBDC-50F3-492D-9A02-1DC92F750E8B}" type="presParOf" srcId="{D6BC507A-0FE9-4751-B81B-FB37D0A78FD7}" destId="{C86F6CA0-C507-48B0-BB1E-F69453B98E66}" srcOrd="2" destOrd="0" presId="urn:microsoft.com/office/officeart/2008/layout/TitledPictureBlocks"/>
    <dgm:cxn modelId="{0D34DC3F-0399-45BD-8778-65B471C75A03}" type="presParOf" srcId="{D21641B4-6861-4243-876E-E0EC4743CFB0}" destId="{1A2B6A6F-1AE0-4169-AB2D-1A05525DA480}" srcOrd="1" destOrd="0" presId="urn:microsoft.com/office/officeart/2008/layout/TitledPictureBlocks"/>
    <dgm:cxn modelId="{FF7BD513-2ED3-4643-80F3-0DADB7B55C6B}" type="presParOf" srcId="{D21641B4-6861-4243-876E-E0EC4743CFB0}" destId="{1B63ED72-BDCA-4B9B-9088-ACF0FC1D0F55}" srcOrd="2" destOrd="0" presId="urn:microsoft.com/office/officeart/2008/layout/TitledPictureBlocks"/>
    <dgm:cxn modelId="{31AC666B-0A41-46D8-8E99-B3CF15B5AC4A}" type="presParOf" srcId="{1B63ED72-BDCA-4B9B-9088-ACF0FC1D0F55}" destId="{94F03019-2D82-49F6-BB8A-644DB03DC4C9}" srcOrd="0" destOrd="0" presId="urn:microsoft.com/office/officeart/2008/layout/TitledPictureBlocks"/>
    <dgm:cxn modelId="{9C60391F-6F9D-4041-BF59-A28267B0627B}" type="presParOf" srcId="{1B63ED72-BDCA-4B9B-9088-ACF0FC1D0F55}" destId="{4FCA7DEB-F997-4459-996F-32BCEF7753FE}" srcOrd="1" destOrd="0" presId="urn:microsoft.com/office/officeart/2008/layout/TitledPictureBlocks"/>
    <dgm:cxn modelId="{2E1EA5EF-BF73-44E6-BD0B-ACA088749738}" type="presParOf" srcId="{1B63ED72-BDCA-4B9B-9088-ACF0FC1D0F55}" destId="{04AE7961-3A41-4BAD-8A4C-7C7A2D42106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79AEBD2-BF7A-4679-A1AB-481517127DB1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6115273-6F39-4DCF-8E08-E3EDE2D2883A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D729B266-306E-4C39-8A36-8F81CF1D1F50}" type="parTrans" cxnId="{D5E9FD2D-2E1B-4FFA-B38A-50611851BD54}">
      <dgm:prSet/>
      <dgm:spPr/>
      <dgm:t>
        <a:bodyPr/>
        <a:lstStyle/>
        <a:p>
          <a:endParaRPr lang="zh-TW" altLang="en-US"/>
        </a:p>
      </dgm:t>
    </dgm:pt>
    <dgm:pt modelId="{4FEBE1B2-9A54-4DF4-B50B-06A34D0DF155}" type="sibTrans" cxnId="{D5E9FD2D-2E1B-4FFA-B38A-50611851BD54}">
      <dgm:prSet/>
      <dgm:spPr/>
      <dgm:t>
        <a:bodyPr/>
        <a:lstStyle/>
        <a:p>
          <a:endParaRPr lang="zh-TW" altLang="en-US"/>
        </a:p>
      </dgm:t>
    </dgm:pt>
    <dgm:pt modelId="{3463A1B7-CE7D-413E-88F3-9A8B9CF9AE9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8B375ED6-B055-4495-81FF-A9F28C819C5D}" type="parTrans" cxnId="{AC8033BE-8F85-458E-912B-4FA9FC42DC78}">
      <dgm:prSet/>
      <dgm:spPr/>
      <dgm:t>
        <a:bodyPr/>
        <a:lstStyle/>
        <a:p>
          <a:endParaRPr lang="zh-TW" altLang="en-US"/>
        </a:p>
      </dgm:t>
    </dgm:pt>
    <dgm:pt modelId="{A7868CA5-92DE-44C1-B694-D461DE22D3AE}" type="sibTrans" cxnId="{AC8033BE-8F85-458E-912B-4FA9FC42DC78}">
      <dgm:prSet/>
      <dgm:spPr/>
      <dgm:t>
        <a:bodyPr/>
        <a:lstStyle/>
        <a:p>
          <a:endParaRPr lang="zh-TW" altLang="en-US"/>
        </a:p>
      </dgm:t>
    </dgm:pt>
    <dgm:pt modelId="{0EDFD8ED-7E21-4151-AF85-6EF32BC008BC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DB4D9A50-F0B7-4E7E-8EF2-9B0FFCDBC1B1}" type="parTrans" cxnId="{CFF750F6-516D-4E40-90F8-1E5F8FBCE91C}">
      <dgm:prSet/>
      <dgm:spPr/>
      <dgm:t>
        <a:bodyPr/>
        <a:lstStyle/>
        <a:p>
          <a:endParaRPr lang="zh-TW" altLang="en-US"/>
        </a:p>
      </dgm:t>
    </dgm:pt>
    <dgm:pt modelId="{4DF61F30-CE55-4068-81FD-0D7B5D28819E}" type="sibTrans" cxnId="{CFF750F6-516D-4E40-90F8-1E5F8FBCE91C}">
      <dgm:prSet/>
      <dgm:spPr/>
      <dgm:t>
        <a:bodyPr/>
        <a:lstStyle/>
        <a:p>
          <a:endParaRPr lang="zh-TW" altLang="en-US"/>
        </a:p>
      </dgm:t>
    </dgm:pt>
    <dgm:pt modelId="{E113DB6F-247F-465E-8E8F-43EA67DAD157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31C91301-9A1A-47C7-89A1-D3A0C72C2858}" type="parTrans" cxnId="{F50EACF2-3E07-4A8B-A36A-156C9B74A1F1}">
      <dgm:prSet/>
      <dgm:spPr/>
      <dgm:t>
        <a:bodyPr/>
        <a:lstStyle/>
        <a:p>
          <a:endParaRPr lang="zh-TW" altLang="en-US"/>
        </a:p>
      </dgm:t>
    </dgm:pt>
    <dgm:pt modelId="{19626B8E-6F26-4A20-AC16-A92F45D72702}" type="sibTrans" cxnId="{F50EACF2-3E07-4A8B-A36A-156C9B74A1F1}">
      <dgm:prSet/>
      <dgm:spPr/>
      <dgm:t>
        <a:bodyPr/>
        <a:lstStyle/>
        <a:p>
          <a:endParaRPr lang="zh-TW" altLang="en-US"/>
        </a:p>
      </dgm:t>
    </dgm:pt>
    <dgm:pt modelId="{76B316D8-56FE-4FC1-975D-4036D5108B16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AB714FBB-6731-4A40-83E2-B3D5D49004D5}" type="parTrans" cxnId="{6C067191-83F6-4AC6-9184-E6EACC8975F5}">
      <dgm:prSet/>
      <dgm:spPr/>
      <dgm:t>
        <a:bodyPr/>
        <a:lstStyle/>
        <a:p>
          <a:endParaRPr lang="zh-TW" altLang="en-US"/>
        </a:p>
      </dgm:t>
    </dgm:pt>
    <dgm:pt modelId="{A2E26834-0E3E-4CA2-AAA2-5C32BD70EA95}" type="sibTrans" cxnId="{6C067191-83F6-4AC6-9184-E6EACC8975F5}">
      <dgm:prSet/>
      <dgm:spPr/>
      <dgm:t>
        <a:bodyPr/>
        <a:lstStyle/>
        <a:p>
          <a:endParaRPr lang="zh-TW" altLang="en-US"/>
        </a:p>
      </dgm:t>
    </dgm:pt>
    <dgm:pt modelId="{510F0FCE-5E4E-472E-A92F-F1B3CEC58B39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958A73B-E3BF-4969-B080-753FF267412E}" type="parTrans" cxnId="{3BF0CEE7-2AFE-4355-82AB-671680E1C98A}">
      <dgm:prSet/>
      <dgm:spPr/>
      <dgm:t>
        <a:bodyPr/>
        <a:lstStyle/>
        <a:p>
          <a:endParaRPr lang="zh-TW" altLang="en-US"/>
        </a:p>
      </dgm:t>
    </dgm:pt>
    <dgm:pt modelId="{A4EC8263-4F4E-44A2-9665-7DAF4DCB37E3}" type="sibTrans" cxnId="{3BF0CEE7-2AFE-4355-82AB-671680E1C98A}">
      <dgm:prSet/>
      <dgm:spPr/>
      <dgm:t>
        <a:bodyPr/>
        <a:lstStyle/>
        <a:p>
          <a:endParaRPr lang="zh-TW" altLang="en-US"/>
        </a:p>
      </dgm:t>
    </dgm:pt>
    <dgm:pt modelId="{35275E8B-FFD5-4F54-862E-0670CFAF9417}" type="pres">
      <dgm:prSet presAssocID="{079AEBD2-BF7A-4679-A1AB-481517127DB1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4AF639C-4ABD-46CE-B1BB-E0E38FCF4B1A}" type="pres">
      <dgm:prSet presAssocID="{079AEBD2-BF7A-4679-A1AB-481517127DB1}" presName="cycle" presStyleCnt="0"/>
      <dgm:spPr/>
    </dgm:pt>
    <dgm:pt modelId="{56F314C5-70DA-4457-B180-352C53F822C5}" type="pres">
      <dgm:prSet presAssocID="{079AEBD2-BF7A-4679-A1AB-481517127DB1}" presName="centerShape" presStyleCnt="0"/>
      <dgm:spPr/>
    </dgm:pt>
    <dgm:pt modelId="{A9FEC985-7E53-425C-9593-C420AC16CD17}" type="pres">
      <dgm:prSet presAssocID="{079AEBD2-BF7A-4679-A1AB-481517127DB1}" presName="connSite" presStyleLbl="node1" presStyleIdx="0" presStyleCnt="3"/>
      <dgm:spPr/>
    </dgm:pt>
    <dgm:pt modelId="{F16F7029-6828-44F9-A052-F2EB7F183884}" type="pres">
      <dgm:prSet presAssocID="{079AEBD2-BF7A-4679-A1AB-481517127DB1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DF1A45D-A6B9-4EAE-AE37-81C9F75EBDEE}" type="pres">
      <dgm:prSet presAssocID="{D729B266-306E-4C39-8A36-8F81CF1D1F50}" presName="Name25" presStyleLbl="parChTrans1D1" presStyleIdx="0" presStyleCnt="2"/>
      <dgm:spPr/>
    </dgm:pt>
    <dgm:pt modelId="{3B3A1CA4-1253-43F7-8092-BC613D374C2F}" type="pres">
      <dgm:prSet presAssocID="{F6115273-6F39-4DCF-8E08-E3EDE2D2883A}" presName="node" presStyleCnt="0"/>
      <dgm:spPr/>
    </dgm:pt>
    <dgm:pt modelId="{0D98280E-58E7-40B3-96CA-E40E923CD555}" type="pres">
      <dgm:prSet presAssocID="{F6115273-6F39-4DCF-8E08-E3EDE2D2883A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6D0CEB60-A12D-4EC6-9267-49E4187A8A7D}" type="pres">
      <dgm:prSet presAssocID="{F6115273-6F39-4DCF-8E08-E3EDE2D2883A}" presName="childNode" presStyleLbl="revTx" presStyleIdx="0" presStyleCnt="2">
        <dgm:presLayoutVars>
          <dgm:bulletEnabled val="1"/>
        </dgm:presLayoutVars>
      </dgm:prSet>
      <dgm:spPr/>
    </dgm:pt>
    <dgm:pt modelId="{F68674D2-A9D9-48D6-874A-2055B764DDFE}" type="pres">
      <dgm:prSet presAssocID="{31C91301-9A1A-47C7-89A1-D3A0C72C2858}" presName="Name25" presStyleLbl="parChTrans1D1" presStyleIdx="1" presStyleCnt="2"/>
      <dgm:spPr/>
    </dgm:pt>
    <dgm:pt modelId="{662B403E-AF97-4C10-B487-2686992AE666}" type="pres">
      <dgm:prSet presAssocID="{E113DB6F-247F-465E-8E8F-43EA67DAD157}" presName="node" presStyleCnt="0"/>
      <dgm:spPr/>
    </dgm:pt>
    <dgm:pt modelId="{154B8C6B-150F-4006-9AFE-62798D63226D}" type="pres">
      <dgm:prSet presAssocID="{E113DB6F-247F-465E-8E8F-43EA67DAD157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9F5C680D-73C2-423C-8E4A-1DC9AB9896E7}" type="pres">
      <dgm:prSet presAssocID="{E113DB6F-247F-465E-8E8F-43EA67DAD157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40CF86C3-DFA6-4FEE-B30A-EFB0E64E8D0C}" type="presOf" srcId="{079AEBD2-BF7A-4679-A1AB-481517127DB1}" destId="{35275E8B-FFD5-4F54-862E-0670CFAF9417}" srcOrd="0" destOrd="0" presId="urn:microsoft.com/office/officeart/2005/8/layout/radial2"/>
    <dgm:cxn modelId="{268BF4D6-1E13-4D24-BF86-02DFB262D356}" type="presOf" srcId="{0EDFD8ED-7E21-4151-AF85-6EF32BC008BC}" destId="{6D0CEB60-A12D-4EC6-9267-49E4187A8A7D}" srcOrd="0" destOrd="1" presId="urn:microsoft.com/office/officeart/2005/8/layout/radial2"/>
    <dgm:cxn modelId="{38FF3CD7-59B7-415A-A8AB-80C0D4D05A57}" type="presOf" srcId="{510F0FCE-5E4E-472E-A92F-F1B3CEC58B39}" destId="{9F5C680D-73C2-423C-8E4A-1DC9AB9896E7}" srcOrd="0" destOrd="1" presId="urn:microsoft.com/office/officeart/2005/8/layout/radial2"/>
    <dgm:cxn modelId="{CFF750F6-516D-4E40-90F8-1E5F8FBCE91C}" srcId="{F6115273-6F39-4DCF-8E08-E3EDE2D2883A}" destId="{0EDFD8ED-7E21-4151-AF85-6EF32BC008BC}" srcOrd="1" destOrd="0" parTransId="{DB4D9A50-F0B7-4E7E-8EF2-9B0FFCDBC1B1}" sibTransId="{4DF61F30-CE55-4068-81FD-0D7B5D28819E}"/>
    <dgm:cxn modelId="{F50EACF2-3E07-4A8B-A36A-156C9B74A1F1}" srcId="{079AEBD2-BF7A-4679-A1AB-481517127DB1}" destId="{E113DB6F-247F-465E-8E8F-43EA67DAD157}" srcOrd="1" destOrd="0" parTransId="{31C91301-9A1A-47C7-89A1-D3A0C72C2858}" sibTransId="{19626B8E-6F26-4A20-AC16-A92F45D72702}"/>
    <dgm:cxn modelId="{09DE5EF2-3E05-4E14-8237-E97DB2698870}" type="presOf" srcId="{E113DB6F-247F-465E-8E8F-43EA67DAD157}" destId="{154B8C6B-150F-4006-9AFE-62798D63226D}" srcOrd="0" destOrd="0" presId="urn:microsoft.com/office/officeart/2005/8/layout/radial2"/>
    <dgm:cxn modelId="{6C067191-83F6-4AC6-9184-E6EACC8975F5}" srcId="{E113DB6F-247F-465E-8E8F-43EA67DAD157}" destId="{76B316D8-56FE-4FC1-975D-4036D5108B16}" srcOrd="0" destOrd="0" parTransId="{AB714FBB-6731-4A40-83E2-B3D5D49004D5}" sibTransId="{A2E26834-0E3E-4CA2-AAA2-5C32BD70EA95}"/>
    <dgm:cxn modelId="{21ADF987-F560-4699-ABA4-EA5B9F6ED767}" type="presOf" srcId="{F6115273-6F39-4DCF-8E08-E3EDE2D2883A}" destId="{0D98280E-58E7-40B3-96CA-E40E923CD555}" srcOrd="0" destOrd="0" presId="urn:microsoft.com/office/officeart/2005/8/layout/radial2"/>
    <dgm:cxn modelId="{AC8033BE-8F85-458E-912B-4FA9FC42DC78}" srcId="{F6115273-6F39-4DCF-8E08-E3EDE2D2883A}" destId="{3463A1B7-CE7D-413E-88F3-9A8B9CF9AE9B}" srcOrd="0" destOrd="0" parTransId="{8B375ED6-B055-4495-81FF-A9F28C819C5D}" sibTransId="{A7868CA5-92DE-44C1-B694-D461DE22D3AE}"/>
    <dgm:cxn modelId="{B96E23FE-A0CF-4B68-A6E7-69147A470C55}" type="presOf" srcId="{31C91301-9A1A-47C7-89A1-D3A0C72C2858}" destId="{F68674D2-A9D9-48D6-874A-2055B764DDFE}" srcOrd="0" destOrd="0" presId="urn:microsoft.com/office/officeart/2005/8/layout/radial2"/>
    <dgm:cxn modelId="{AF7CE66F-8292-48AD-B7B9-70F86C4B6184}" type="presOf" srcId="{D729B266-306E-4C39-8A36-8F81CF1D1F50}" destId="{8DF1A45D-A6B9-4EAE-AE37-81C9F75EBDEE}" srcOrd="0" destOrd="0" presId="urn:microsoft.com/office/officeart/2005/8/layout/radial2"/>
    <dgm:cxn modelId="{3BF0CEE7-2AFE-4355-82AB-671680E1C98A}" srcId="{E113DB6F-247F-465E-8E8F-43EA67DAD157}" destId="{510F0FCE-5E4E-472E-A92F-F1B3CEC58B39}" srcOrd="1" destOrd="0" parTransId="{B958A73B-E3BF-4969-B080-753FF267412E}" sibTransId="{A4EC8263-4F4E-44A2-9665-7DAF4DCB37E3}"/>
    <dgm:cxn modelId="{D5E9FD2D-2E1B-4FFA-B38A-50611851BD54}" srcId="{079AEBD2-BF7A-4679-A1AB-481517127DB1}" destId="{F6115273-6F39-4DCF-8E08-E3EDE2D2883A}" srcOrd="0" destOrd="0" parTransId="{D729B266-306E-4C39-8A36-8F81CF1D1F50}" sibTransId="{4FEBE1B2-9A54-4DF4-B50B-06A34D0DF155}"/>
    <dgm:cxn modelId="{9B17BAA8-3B88-43B9-BACA-B5BCF22923F5}" type="presOf" srcId="{76B316D8-56FE-4FC1-975D-4036D5108B16}" destId="{9F5C680D-73C2-423C-8E4A-1DC9AB9896E7}" srcOrd="0" destOrd="0" presId="urn:microsoft.com/office/officeart/2005/8/layout/radial2"/>
    <dgm:cxn modelId="{E4317C37-3517-40B8-9A07-6F1BF96FF343}" type="presOf" srcId="{3463A1B7-CE7D-413E-88F3-9A8B9CF9AE9B}" destId="{6D0CEB60-A12D-4EC6-9267-49E4187A8A7D}" srcOrd="0" destOrd="0" presId="urn:microsoft.com/office/officeart/2005/8/layout/radial2"/>
    <dgm:cxn modelId="{EE8DF4C7-AEC2-4E34-9B59-C680AFE72F27}" type="presParOf" srcId="{35275E8B-FFD5-4F54-862E-0670CFAF9417}" destId="{84AF639C-4ABD-46CE-B1BB-E0E38FCF4B1A}" srcOrd="0" destOrd="0" presId="urn:microsoft.com/office/officeart/2005/8/layout/radial2"/>
    <dgm:cxn modelId="{31476A84-A43C-4C7E-945C-9F33E76D615F}" type="presParOf" srcId="{84AF639C-4ABD-46CE-B1BB-E0E38FCF4B1A}" destId="{56F314C5-70DA-4457-B180-352C53F822C5}" srcOrd="0" destOrd="0" presId="urn:microsoft.com/office/officeart/2005/8/layout/radial2"/>
    <dgm:cxn modelId="{AC67CD3E-B526-4088-A5EC-2639CA70AA04}" type="presParOf" srcId="{56F314C5-70DA-4457-B180-352C53F822C5}" destId="{A9FEC985-7E53-425C-9593-C420AC16CD17}" srcOrd="0" destOrd="0" presId="urn:microsoft.com/office/officeart/2005/8/layout/radial2"/>
    <dgm:cxn modelId="{12CA55D6-6B78-41D3-B588-C51A5D32EF70}" type="presParOf" srcId="{56F314C5-70DA-4457-B180-352C53F822C5}" destId="{F16F7029-6828-44F9-A052-F2EB7F183884}" srcOrd="1" destOrd="0" presId="urn:microsoft.com/office/officeart/2005/8/layout/radial2"/>
    <dgm:cxn modelId="{AF8A138C-5A35-4B05-81C6-76616BCFE20E}" type="presParOf" srcId="{84AF639C-4ABD-46CE-B1BB-E0E38FCF4B1A}" destId="{8DF1A45D-A6B9-4EAE-AE37-81C9F75EBDEE}" srcOrd="1" destOrd="0" presId="urn:microsoft.com/office/officeart/2005/8/layout/radial2"/>
    <dgm:cxn modelId="{87E2A5E4-7BEC-47E4-B183-8A2FA514E4F6}" type="presParOf" srcId="{84AF639C-4ABD-46CE-B1BB-E0E38FCF4B1A}" destId="{3B3A1CA4-1253-43F7-8092-BC613D374C2F}" srcOrd="2" destOrd="0" presId="urn:microsoft.com/office/officeart/2005/8/layout/radial2"/>
    <dgm:cxn modelId="{7FCC92C7-CDB5-42AE-A1FE-FBBBEBD06E7F}" type="presParOf" srcId="{3B3A1CA4-1253-43F7-8092-BC613D374C2F}" destId="{0D98280E-58E7-40B3-96CA-E40E923CD555}" srcOrd="0" destOrd="0" presId="urn:microsoft.com/office/officeart/2005/8/layout/radial2"/>
    <dgm:cxn modelId="{04EE56C8-2B3D-44BC-BF7E-91948977716E}" type="presParOf" srcId="{3B3A1CA4-1253-43F7-8092-BC613D374C2F}" destId="{6D0CEB60-A12D-4EC6-9267-49E4187A8A7D}" srcOrd="1" destOrd="0" presId="urn:microsoft.com/office/officeart/2005/8/layout/radial2"/>
    <dgm:cxn modelId="{3C6B1998-C787-4A82-A58E-8313612A1078}" type="presParOf" srcId="{84AF639C-4ABD-46CE-B1BB-E0E38FCF4B1A}" destId="{F68674D2-A9D9-48D6-874A-2055B764DDFE}" srcOrd="3" destOrd="0" presId="urn:microsoft.com/office/officeart/2005/8/layout/radial2"/>
    <dgm:cxn modelId="{A27B24F0-49F7-4C09-A1DA-5F448A96A597}" type="presParOf" srcId="{84AF639C-4ABD-46CE-B1BB-E0E38FCF4B1A}" destId="{662B403E-AF97-4C10-B487-2686992AE666}" srcOrd="4" destOrd="0" presId="urn:microsoft.com/office/officeart/2005/8/layout/radial2"/>
    <dgm:cxn modelId="{FFE14706-EC3A-40B6-9ACB-7C25D9AB00F1}" type="presParOf" srcId="{662B403E-AF97-4C10-B487-2686992AE666}" destId="{154B8C6B-150F-4006-9AFE-62798D63226D}" srcOrd="0" destOrd="0" presId="urn:microsoft.com/office/officeart/2005/8/layout/radial2"/>
    <dgm:cxn modelId="{F79CA011-DB5F-438D-BDDD-3F4BFA5F7609}" type="presParOf" srcId="{662B403E-AF97-4C10-B487-2686992AE666}" destId="{9F5C680D-73C2-423C-8E4A-1DC9AB9896E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2DE185-41AC-4D8A-9EED-BF68A4A2F30B}">
      <dsp:nvSpPr>
        <dsp:cNvPr id="0" name=""/>
        <dsp:cNvSpPr/>
      </dsp:nvSpPr>
      <dsp:spPr>
        <a:xfrm>
          <a:off x="32074" y="0"/>
          <a:ext cx="5440680" cy="17526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252E53-2024-4C62-8D2C-B1AC2F9693B7}">
      <dsp:nvSpPr>
        <dsp:cNvPr id="0" name=""/>
        <dsp:cNvSpPr/>
      </dsp:nvSpPr>
      <dsp:spPr>
        <a:xfrm>
          <a:off x="0" y="0"/>
          <a:ext cx="5420677" cy="701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打擊新冠病毒，守護健康你我有責</a:t>
          </a:r>
          <a:endParaRPr lang="zh-TW" sz="2700" kern="1200" dirty="0"/>
        </a:p>
      </dsp:txBody>
      <dsp:txXfrm>
        <a:off x="34222" y="34222"/>
        <a:ext cx="5352233" cy="6325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813FE6-3243-4E0C-BCC3-11BC05385F8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46F204E6-FD37-4122-9E10-61069F739987}">
      <dsp:nvSpPr>
        <dsp:cNvPr id="0" name=""/>
        <dsp:cNvSpPr/>
      </dsp:nvSpPr>
      <dsp:spPr>
        <a:xfrm>
          <a:off x="2304261" y="28317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92BAB9-DBB2-4100-A131-B1BDEE6405C9}">
      <dsp:nvSpPr>
        <dsp:cNvPr id="0" name=""/>
        <dsp:cNvSpPr/>
      </dsp:nvSpPr>
      <dsp:spPr>
        <a:xfrm>
          <a:off x="2198760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198760" y="1810385"/>
        <a:ext cx="2011188" cy="1810385"/>
      </dsp:txXfrm>
    </dsp:sp>
    <dsp:sp modelId="{A156AA51-C4B3-40A1-A473-A34BBC3BCC29}">
      <dsp:nvSpPr>
        <dsp:cNvPr id="0" name=""/>
        <dsp:cNvSpPr/>
      </dsp:nvSpPr>
      <dsp:spPr>
        <a:xfrm>
          <a:off x="205679" y="211166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BE25BF-EE5D-4845-B824-31F1712ACAF7}">
      <dsp:nvSpPr>
        <dsp:cNvPr id="0" name=""/>
        <dsp:cNvSpPr/>
      </dsp:nvSpPr>
      <dsp:spPr>
        <a:xfrm>
          <a:off x="432824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328247" y="1810385"/>
        <a:ext cx="2011188" cy="1810385"/>
      </dsp:txXfrm>
    </dsp:sp>
    <dsp:sp modelId="{C7E2CFD0-FE6F-40CF-9E47-CA1548E17316}">
      <dsp:nvSpPr>
        <dsp:cNvPr id="0" name=""/>
        <dsp:cNvSpPr/>
      </dsp:nvSpPr>
      <dsp:spPr>
        <a:xfrm>
          <a:off x="2450782" y="355174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BBFEF0-8C40-4353-90D3-7FE4AA1149E7}">
      <dsp:nvSpPr>
        <dsp:cNvPr id="0" name=""/>
        <dsp:cNvSpPr/>
      </dsp:nvSpPr>
      <dsp:spPr>
        <a:xfrm>
          <a:off x="6218411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8411" y="1810385"/>
        <a:ext cx="2011188" cy="1810385"/>
      </dsp:txXfrm>
    </dsp:sp>
    <dsp:sp modelId="{43CC8B70-1848-48E2-914C-0BA1B8180968}">
      <dsp:nvSpPr>
        <dsp:cNvPr id="0" name=""/>
        <dsp:cNvSpPr/>
      </dsp:nvSpPr>
      <dsp:spPr>
        <a:xfrm>
          <a:off x="4536503" y="287201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966C24-EB09-4992-A969-D37A4C0D3283}">
      <dsp:nvSpPr>
        <dsp:cNvPr id="0" name=""/>
        <dsp:cNvSpPr/>
      </dsp:nvSpPr>
      <dsp:spPr>
        <a:xfrm>
          <a:off x="287996" y="3620322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AD5537-88CE-4601-BD60-8A046B2B2468}">
      <dsp:nvSpPr>
        <dsp:cNvPr id="0" name=""/>
        <dsp:cNvSpPr/>
      </dsp:nvSpPr>
      <dsp:spPr>
        <a:xfrm>
          <a:off x="0" y="1271841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6F6CA0-C507-48B0-BB1E-F69453B98E66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98546762-6ADE-4CF1-968B-7D0854B7D9D5}">
      <dsp:nvSpPr>
        <dsp:cNvPr id="0" name=""/>
        <dsp:cNvSpPr/>
      </dsp:nvSpPr>
      <dsp:spPr>
        <a:xfrm>
          <a:off x="0" y="769169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0" y="769169"/>
        <a:ext cx="2866518" cy="418227"/>
      </dsp:txXfrm>
    </dsp:sp>
    <dsp:sp modelId="{4FCA7DEB-F997-4459-996F-32BCEF7753F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AE7961-3A41-4BAD-8A4C-7C7A2D42106C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94F03019-2D82-49F6-BB8A-644DB03DC4C9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8674D2-A9D9-48D6-874A-2055B764DDFE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F1A45D-A6B9-4EAE-AE37-81C9F75EBDEE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6F7029-6828-44F9-A052-F2EB7F183884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98280E-58E7-40B3-96CA-E40E923CD555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6D0CEB60-A12D-4EC6-9267-49E4187A8A7D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154B8C6B-150F-4006-9AFE-62798D63226D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9F5C680D-73C2-423C-8E4A-1DC9AB9896E7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8A138-CC85-4F49-9E47-639B5EA33734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FEFC6-879E-42FA-9DB3-D51777C611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34546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23000">
              <a:srgbClr val="FF0000"/>
            </a:gs>
            <a:gs pos="67000">
              <a:srgbClr val="FFFF00"/>
            </a:gs>
            <a:gs pos="43000">
              <a:srgbClr val="FFC000"/>
            </a:gs>
            <a:gs pos="100000">
              <a:schemeClr val="accent6">
                <a:lumMod val="7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rgbClr val="FF0000"/>
            </a:gs>
            <a:gs pos="67000">
              <a:srgbClr val="FFFF00"/>
            </a:gs>
            <a:gs pos="43000">
              <a:srgbClr val="FFC000"/>
            </a:gs>
            <a:gs pos="100000">
              <a:schemeClr val="accent6">
                <a:lumMod val="7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995764076"/>
              </p:ext>
            </p:extLst>
          </p:nvPr>
        </p:nvGraphicFramePr>
        <p:xfrm>
          <a:off x="2057400" y="16288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708919"/>
            <a:ext cx="3528392" cy="2594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6000346"/>
              </p:ext>
            </p:extLst>
          </p:nvPr>
        </p:nvGraphicFramePr>
        <p:xfrm>
          <a:off x="251520" y="135284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56792"/>
            <a:ext cx="1515050" cy="151505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759746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542381"/>
              </p:ext>
            </p:extLst>
          </p:nvPr>
        </p:nvGraphicFramePr>
        <p:xfrm>
          <a:off x="478548" y="153704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27964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2022-11-28T03:48:03Z</dcterms:modified>
</cp:coreProperties>
</file>