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94A31-A361-4728-BC6F-BA442470AD1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E49F6AB-B953-4E42-9693-20E7228C562E}">
      <dgm:prSet/>
      <dgm:spPr/>
      <dgm:t>
        <a:bodyPr/>
        <a:lstStyle/>
        <a:p>
          <a:pPr rtl="0"/>
          <a:r>
            <a:rPr lang="zh-TW" dirty="0" smtClean="0"/>
            <a:t>打擊新冠病毒，守護健康你我有責</a:t>
          </a:r>
          <a:endParaRPr lang="zh-TW" dirty="0"/>
        </a:p>
      </dgm:t>
    </dgm:pt>
    <dgm:pt modelId="{1B282B97-0B0C-4AF6-95AB-A6DD1F729DB4}" type="parTrans" cxnId="{38896257-390B-42AB-BE7E-166A8ACA596A}">
      <dgm:prSet/>
      <dgm:spPr/>
      <dgm:t>
        <a:bodyPr/>
        <a:lstStyle/>
        <a:p>
          <a:endParaRPr lang="zh-TW" altLang="en-US"/>
        </a:p>
      </dgm:t>
    </dgm:pt>
    <dgm:pt modelId="{0E5819E9-6D87-48D7-8E39-588B2A06B0C8}" type="sibTrans" cxnId="{38896257-390B-42AB-BE7E-166A8ACA596A}">
      <dgm:prSet/>
      <dgm:spPr/>
      <dgm:t>
        <a:bodyPr/>
        <a:lstStyle/>
        <a:p>
          <a:endParaRPr lang="zh-TW" altLang="en-US"/>
        </a:p>
      </dgm:t>
    </dgm:pt>
    <dgm:pt modelId="{EFEF60AA-A5EC-4315-A9B3-5B1C1B5E611F}" type="pres">
      <dgm:prSet presAssocID="{68B94A31-A361-4728-BC6F-BA442470AD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4E20A4D-3BE2-4097-93C8-8531CCF2ED14}" type="pres">
      <dgm:prSet presAssocID="{3E49F6AB-B953-4E42-9693-20E7228C562E}" presName="linNode" presStyleCnt="0"/>
      <dgm:spPr/>
    </dgm:pt>
    <dgm:pt modelId="{5BAC35E6-57ED-474F-B98B-E2202F1AC1AD}" type="pres">
      <dgm:prSet presAssocID="{3E49F6AB-B953-4E42-9693-20E7228C562E}" presName="parentText" presStyleLbl="node1" presStyleIdx="0" presStyleCnt="1" custScaleX="218748" custLinFactNeighborX="53125" custLinFactNeighborY="139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8896257-390B-42AB-BE7E-166A8ACA596A}" srcId="{68B94A31-A361-4728-BC6F-BA442470AD10}" destId="{3E49F6AB-B953-4E42-9693-20E7228C562E}" srcOrd="0" destOrd="0" parTransId="{1B282B97-0B0C-4AF6-95AB-A6DD1F729DB4}" sibTransId="{0E5819E9-6D87-48D7-8E39-588B2A06B0C8}"/>
    <dgm:cxn modelId="{0275F17F-1DF4-41B1-988B-59E5C04C0AA9}" type="presOf" srcId="{68B94A31-A361-4728-BC6F-BA442470AD10}" destId="{EFEF60AA-A5EC-4315-A9B3-5B1C1B5E611F}" srcOrd="0" destOrd="0" presId="urn:microsoft.com/office/officeart/2005/8/layout/vList5"/>
    <dgm:cxn modelId="{FF24927C-02E6-4036-A6EF-0F25CBF1F067}" type="presOf" srcId="{3E49F6AB-B953-4E42-9693-20E7228C562E}" destId="{5BAC35E6-57ED-474F-B98B-E2202F1AC1AD}" srcOrd="0" destOrd="0" presId="urn:microsoft.com/office/officeart/2005/8/layout/vList5"/>
    <dgm:cxn modelId="{E43C42C2-66C8-4DF3-8F2D-518AD552F282}" type="presParOf" srcId="{EFEF60AA-A5EC-4315-A9B3-5B1C1B5E611F}" destId="{E4E20A4D-3BE2-4097-93C8-8531CCF2ED14}" srcOrd="0" destOrd="0" presId="urn:microsoft.com/office/officeart/2005/8/layout/vList5"/>
    <dgm:cxn modelId="{4EE9B77D-6721-4872-8F57-3395C2FA0BC5}" type="presParOf" srcId="{E4E20A4D-3BE2-4097-93C8-8531CCF2ED14}" destId="{5BAC35E6-57ED-474F-B98B-E2202F1AC1A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E863B3-9099-49EB-A05C-DAC90D69185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E96D0D5-4A12-4A19-BCE4-F6DB6D35CAF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B819181-CD53-4A29-A891-1913AD05DBF4}" type="parTrans" cxnId="{7E3F8168-65F8-4E5D-AF98-B9AF2A1DA1F7}">
      <dgm:prSet/>
      <dgm:spPr/>
      <dgm:t>
        <a:bodyPr/>
        <a:lstStyle/>
        <a:p>
          <a:endParaRPr lang="zh-TW" altLang="en-US"/>
        </a:p>
      </dgm:t>
    </dgm:pt>
    <dgm:pt modelId="{062D5A2D-7F24-417B-A330-654353AE0571}" type="sibTrans" cxnId="{7E3F8168-65F8-4E5D-AF98-B9AF2A1DA1F7}">
      <dgm:prSet/>
      <dgm:spPr/>
      <dgm:t>
        <a:bodyPr/>
        <a:lstStyle/>
        <a:p>
          <a:endParaRPr lang="zh-TW" altLang="en-US"/>
        </a:p>
      </dgm:t>
    </dgm:pt>
    <dgm:pt modelId="{A453F6D3-8D01-45D0-AE3C-4DF7678AE73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C8C4D9C-9C98-4B1D-B94C-16CDC7388525}" type="parTrans" cxnId="{918D0013-7270-4EAB-9E05-D60EB9830D47}">
      <dgm:prSet/>
      <dgm:spPr/>
      <dgm:t>
        <a:bodyPr/>
        <a:lstStyle/>
        <a:p>
          <a:endParaRPr lang="zh-TW" altLang="en-US"/>
        </a:p>
      </dgm:t>
    </dgm:pt>
    <dgm:pt modelId="{47C2F484-6741-490B-AAA6-1FAB073B45F8}" type="sibTrans" cxnId="{918D0013-7270-4EAB-9E05-D60EB9830D47}">
      <dgm:prSet/>
      <dgm:spPr/>
      <dgm:t>
        <a:bodyPr/>
        <a:lstStyle/>
        <a:p>
          <a:endParaRPr lang="zh-TW" altLang="en-US"/>
        </a:p>
      </dgm:t>
    </dgm:pt>
    <dgm:pt modelId="{14BACCEB-40DD-4150-91BA-4C392731410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4ED6568-8C70-4B17-A5CD-2CDC170FB127}" type="parTrans" cxnId="{0A3469B9-CBDD-4F0B-8108-B2FDA368E1D5}">
      <dgm:prSet/>
      <dgm:spPr/>
      <dgm:t>
        <a:bodyPr/>
        <a:lstStyle/>
        <a:p>
          <a:endParaRPr lang="zh-TW" altLang="en-US"/>
        </a:p>
      </dgm:t>
    </dgm:pt>
    <dgm:pt modelId="{6E49FD81-C920-4CBF-A718-BEE73E91527D}" type="sibTrans" cxnId="{0A3469B9-CBDD-4F0B-8108-B2FDA368E1D5}">
      <dgm:prSet/>
      <dgm:spPr/>
      <dgm:t>
        <a:bodyPr/>
        <a:lstStyle/>
        <a:p>
          <a:endParaRPr lang="zh-TW" altLang="en-US"/>
        </a:p>
      </dgm:t>
    </dgm:pt>
    <dgm:pt modelId="{FEF9F9E5-5607-4D44-A74F-9E0CD8675E6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BB4C201-B634-44EB-B7A8-40B675B04136}" type="parTrans" cxnId="{00156680-BE0C-42E8-B52D-684823D4017A}">
      <dgm:prSet/>
      <dgm:spPr/>
      <dgm:t>
        <a:bodyPr/>
        <a:lstStyle/>
        <a:p>
          <a:endParaRPr lang="zh-TW" altLang="en-US"/>
        </a:p>
      </dgm:t>
    </dgm:pt>
    <dgm:pt modelId="{984545AA-9570-4617-BEFE-CCA3F223F537}" type="sibTrans" cxnId="{00156680-BE0C-42E8-B52D-684823D4017A}">
      <dgm:prSet/>
      <dgm:spPr/>
      <dgm:t>
        <a:bodyPr/>
        <a:lstStyle/>
        <a:p>
          <a:endParaRPr lang="zh-TW" altLang="en-US"/>
        </a:p>
      </dgm:t>
    </dgm:pt>
    <dgm:pt modelId="{23AE1549-9139-45FA-AE41-DB572FDF4434}" type="pres">
      <dgm:prSet presAssocID="{59E863B3-9099-49EB-A05C-DAC90D6918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D6023A7-FC91-4017-BF64-0FE8A674265E}" type="pres">
      <dgm:prSet presAssocID="{59E863B3-9099-49EB-A05C-DAC90D691853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4EF74274-8EBB-4126-BF89-E9E5658A2B80}" type="pres">
      <dgm:prSet presAssocID="{59E863B3-9099-49EB-A05C-DAC90D691853}" presName="linComp" presStyleCnt="0"/>
      <dgm:spPr/>
      <dgm:t>
        <a:bodyPr/>
        <a:lstStyle/>
        <a:p>
          <a:endParaRPr lang="zh-TW" altLang="en-US"/>
        </a:p>
      </dgm:t>
    </dgm:pt>
    <dgm:pt modelId="{92E512DC-BFDE-4082-A8AE-7AEE30D3F14F}" type="pres">
      <dgm:prSet presAssocID="{CE96D0D5-4A12-4A19-BCE4-F6DB6D35CAF7}" presName="compNode" presStyleCnt="0"/>
      <dgm:spPr/>
      <dgm:t>
        <a:bodyPr/>
        <a:lstStyle/>
        <a:p>
          <a:endParaRPr lang="zh-TW" altLang="en-US"/>
        </a:p>
      </dgm:t>
    </dgm:pt>
    <dgm:pt modelId="{68978A00-55D2-42B4-89BE-997DBDDB50E6}" type="pres">
      <dgm:prSet presAssocID="{CE96D0D5-4A12-4A19-BCE4-F6DB6D35CAF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798FE62-D07A-4080-9615-129E31850119}" type="pres">
      <dgm:prSet presAssocID="{CE96D0D5-4A12-4A19-BCE4-F6DB6D35CAF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A89462-2B74-4393-9F0E-B5B87E4F1C91}" type="pres">
      <dgm:prSet presAssocID="{CE96D0D5-4A12-4A19-BCE4-F6DB6D35CAF7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9AA6CD2B-35A0-4D02-8DBC-7F282FE0A4BA}" type="pres">
      <dgm:prSet presAssocID="{CE96D0D5-4A12-4A19-BCE4-F6DB6D35CAF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CBACAEF-3D29-47DA-9C1B-ADEE6B75C1F0}" type="pres">
      <dgm:prSet presAssocID="{062D5A2D-7F24-417B-A330-654353AE057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AF9DD3C-7550-43C4-9B33-9C29170CE264}" type="pres">
      <dgm:prSet presAssocID="{A453F6D3-8D01-45D0-AE3C-4DF7678AE739}" presName="compNode" presStyleCnt="0"/>
      <dgm:spPr/>
      <dgm:t>
        <a:bodyPr/>
        <a:lstStyle/>
        <a:p>
          <a:endParaRPr lang="zh-TW" altLang="en-US"/>
        </a:p>
      </dgm:t>
    </dgm:pt>
    <dgm:pt modelId="{7996CF0A-9DC0-42D9-AC39-8712D5D6BC6A}" type="pres">
      <dgm:prSet presAssocID="{A453F6D3-8D01-45D0-AE3C-4DF7678AE73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AD89A7A-68B8-43D5-AD76-6D00A4B7943F}" type="pres">
      <dgm:prSet presAssocID="{A453F6D3-8D01-45D0-AE3C-4DF7678AE73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1F7A53-28F7-442C-B6DF-D6B51AC546E8}" type="pres">
      <dgm:prSet presAssocID="{A453F6D3-8D01-45D0-AE3C-4DF7678AE739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0EC7D432-F803-45E1-8E90-AD8F3272E104}" type="pres">
      <dgm:prSet presAssocID="{A453F6D3-8D01-45D0-AE3C-4DF7678AE73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A82B8B5-E08B-41B9-899B-23C832B30A6E}" type="pres">
      <dgm:prSet presAssocID="{47C2F484-6741-490B-AAA6-1FAB073B45F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0B2D7D3-97F4-4501-9D20-F162BAF910A5}" type="pres">
      <dgm:prSet presAssocID="{14BACCEB-40DD-4150-91BA-4C3927314103}" presName="compNode" presStyleCnt="0"/>
      <dgm:spPr/>
      <dgm:t>
        <a:bodyPr/>
        <a:lstStyle/>
        <a:p>
          <a:endParaRPr lang="zh-TW" altLang="en-US"/>
        </a:p>
      </dgm:t>
    </dgm:pt>
    <dgm:pt modelId="{7E65AF15-0833-451B-B810-A09CA5207073}" type="pres">
      <dgm:prSet presAssocID="{14BACCEB-40DD-4150-91BA-4C392731410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9C3B25C-6C4B-42B9-A7D9-312CD39C50BA}" type="pres">
      <dgm:prSet presAssocID="{14BACCEB-40DD-4150-91BA-4C392731410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7EB023-E6E5-425C-B2C0-B5AA1AAB9F4F}" type="pres">
      <dgm:prSet presAssocID="{14BACCEB-40DD-4150-91BA-4C3927314103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85440174-0565-4F2F-86D3-FFD6C3362B19}" type="pres">
      <dgm:prSet presAssocID="{14BACCEB-40DD-4150-91BA-4C392731410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EA42EBC-883E-4B94-8AFC-E6C9A90D9A5A}" type="pres">
      <dgm:prSet presAssocID="{6E49FD81-C920-4CBF-A718-BEE73E9152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D97C7E5-1302-43DE-BA9E-BFE95EDF83C2}" type="pres">
      <dgm:prSet presAssocID="{FEF9F9E5-5607-4D44-A74F-9E0CD8675E66}" presName="compNode" presStyleCnt="0"/>
      <dgm:spPr/>
      <dgm:t>
        <a:bodyPr/>
        <a:lstStyle/>
        <a:p>
          <a:endParaRPr lang="zh-TW" altLang="en-US"/>
        </a:p>
      </dgm:t>
    </dgm:pt>
    <dgm:pt modelId="{7B2EB248-261C-435B-B39C-C674D464B29D}" type="pres">
      <dgm:prSet presAssocID="{FEF9F9E5-5607-4D44-A74F-9E0CD8675E6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DE2555E-3B9F-4F98-9F1E-FA5777DCE937}" type="pres">
      <dgm:prSet presAssocID="{FEF9F9E5-5607-4D44-A74F-9E0CD8675E6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3295F0-9F5B-4A94-92BC-C46E8F3ED27B}" type="pres">
      <dgm:prSet presAssocID="{FEF9F9E5-5607-4D44-A74F-9E0CD8675E66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CFF7E1A2-9EE2-4198-9FC8-D42026EA9D3B}" type="pres">
      <dgm:prSet presAssocID="{FEF9F9E5-5607-4D44-A74F-9E0CD8675E6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0156680-BE0C-42E8-B52D-684823D4017A}" srcId="{59E863B3-9099-49EB-A05C-DAC90D691853}" destId="{FEF9F9E5-5607-4D44-A74F-9E0CD8675E66}" srcOrd="3" destOrd="0" parTransId="{BBB4C201-B634-44EB-B7A8-40B675B04136}" sibTransId="{984545AA-9570-4617-BEFE-CCA3F223F537}"/>
    <dgm:cxn modelId="{5B7F5039-19A7-4858-B9BA-D6C33D207209}" type="presOf" srcId="{14BACCEB-40DD-4150-91BA-4C3927314103}" destId="{89C3B25C-6C4B-42B9-A7D9-312CD39C50BA}" srcOrd="1" destOrd="0" presId="urn:microsoft.com/office/officeart/2005/8/layout/hList7"/>
    <dgm:cxn modelId="{8EB2FFD5-3315-4C10-8325-F055BE987CD3}" type="presOf" srcId="{14BACCEB-40DD-4150-91BA-4C3927314103}" destId="{7E65AF15-0833-451B-B810-A09CA5207073}" srcOrd="0" destOrd="0" presId="urn:microsoft.com/office/officeart/2005/8/layout/hList7"/>
    <dgm:cxn modelId="{8F30B452-A15B-4182-9F60-C7C3099FBB4A}" type="presOf" srcId="{47C2F484-6741-490B-AAA6-1FAB073B45F8}" destId="{1A82B8B5-E08B-41B9-899B-23C832B30A6E}" srcOrd="0" destOrd="0" presId="urn:microsoft.com/office/officeart/2005/8/layout/hList7"/>
    <dgm:cxn modelId="{8B2DBC10-450D-4CC9-8D51-27F773DF2D72}" type="presOf" srcId="{6E49FD81-C920-4CBF-A718-BEE73E91527D}" destId="{FEA42EBC-883E-4B94-8AFC-E6C9A90D9A5A}" srcOrd="0" destOrd="0" presId="urn:microsoft.com/office/officeart/2005/8/layout/hList7"/>
    <dgm:cxn modelId="{B0D25E6F-72A5-47E7-A7C5-7FB1DE4D1534}" type="presOf" srcId="{CE96D0D5-4A12-4A19-BCE4-F6DB6D35CAF7}" destId="{68978A00-55D2-42B4-89BE-997DBDDB50E6}" srcOrd="0" destOrd="0" presId="urn:microsoft.com/office/officeart/2005/8/layout/hList7"/>
    <dgm:cxn modelId="{CC9CDD2E-6B7B-468B-9C78-7FA3468BAEE3}" type="presOf" srcId="{59E863B3-9099-49EB-A05C-DAC90D691853}" destId="{23AE1549-9139-45FA-AE41-DB572FDF4434}" srcOrd="0" destOrd="0" presId="urn:microsoft.com/office/officeart/2005/8/layout/hList7"/>
    <dgm:cxn modelId="{0A3469B9-CBDD-4F0B-8108-B2FDA368E1D5}" srcId="{59E863B3-9099-49EB-A05C-DAC90D691853}" destId="{14BACCEB-40DD-4150-91BA-4C3927314103}" srcOrd="2" destOrd="0" parTransId="{44ED6568-8C70-4B17-A5CD-2CDC170FB127}" sibTransId="{6E49FD81-C920-4CBF-A718-BEE73E91527D}"/>
    <dgm:cxn modelId="{D4E90B86-D8AE-4001-AA19-0A7B2F11A715}" type="presOf" srcId="{A453F6D3-8D01-45D0-AE3C-4DF7678AE739}" destId="{7AD89A7A-68B8-43D5-AD76-6D00A4B7943F}" srcOrd="1" destOrd="0" presId="urn:microsoft.com/office/officeart/2005/8/layout/hList7"/>
    <dgm:cxn modelId="{FDA3FEC3-85C6-4743-9B19-60AA0221CD32}" type="presOf" srcId="{FEF9F9E5-5607-4D44-A74F-9E0CD8675E66}" destId="{FDE2555E-3B9F-4F98-9F1E-FA5777DCE937}" srcOrd="1" destOrd="0" presId="urn:microsoft.com/office/officeart/2005/8/layout/hList7"/>
    <dgm:cxn modelId="{8BDF3841-D601-4F7E-84A9-933B0E31926A}" type="presOf" srcId="{FEF9F9E5-5607-4D44-A74F-9E0CD8675E66}" destId="{7B2EB248-261C-435B-B39C-C674D464B29D}" srcOrd="0" destOrd="0" presId="urn:microsoft.com/office/officeart/2005/8/layout/hList7"/>
    <dgm:cxn modelId="{149D2814-9A28-4BC5-ABA5-2127F3C1A548}" type="presOf" srcId="{CE96D0D5-4A12-4A19-BCE4-F6DB6D35CAF7}" destId="{7798FE62-D07A-4080-9615-129E31850119}" srcOrd="1" destOrd="0" presId="urn:microsoft.com/office/officeart/2005/8/layout/hList7"/>
    <dgm:cxn modelId="{B1A26F62-2D98-4A10-954E-753FEA2A936C}" type="presOf" srcId="{A453F6D3-8D01-45D0-AE3C-4DF7678AE739}" destId="{7996CF0A-9DC0-42D9-AC39-8712D5D6BC6A}" srcOrd="0" destOrd="0" presId="urn:microsoft.com/office/officeart/2005/8/layout/hList7"/>
    <dgm:cxn modelId="{918D0013-7270-4EAB-9E05-D60EB9830D47}" srcId="{59E863B3-9099-49EB-A05C-DAC90D691853}" destId="{A453F6D3-8D01-45D0-AE3C-4DF7678AE739}" srcOrd="1" destOrd="0" parTransId="{DC8C4D9C-9C98-4B1D-B94C-16CDC7388525}" sibTransId="{47C2F484-6741-490B-AAA6-1FAB073B45F8}"/>
    <dgm:cxn modelId="{7E3F8168-65F8-4E5D-AF98-B9AF2A1DA1F7}" srcId="{59E863B3-9099-49EB-A05C-DAC90D691853}" destId="{CE96D0D5-4A12-4A19-BCE4-F6DB6D35CAF7}" srcOrd="0" destOrd="0" parTransId="{7B819181-CD53-4A29-A891-1913AD05DBF4}" sibTransId="{062D5A2D-7F24-417B-A330-654353AE0571}"/>
    <dgm:cxn modelId="{7A381BFC-6623-4B6E-A23F-D7961B7A6C0B}" type="presOf" srcId="{062D5A2D-7F24-417B-A330-654353AE0571}" destId="{3CBACAEF-3D29-47DA-9C1B-ADEE6B75C1F0}" srcOrd="0" destOrd="0" presId="urn:microsoft.com/office/officeart/2005/8/layout/hList7"/>
    <dgm:cxn modelId="{E6A57EA8-ADDA-46C4-874C-88113E46F35E}" type="presParOf" srcId="{23AE1549-9139-45FA-AE41-DB572FDF4434}" destId="{8D6023A7-FC91-4017-BF64-0FE8A674265E}" srcOrd="0" destOrd="0" presId="urn:microsoft.com/office/officeart/2005/8/layout/hList7"/>
    <dgm:cxn modelId="{CD301974-8B68-4998-AB5E-CC7EA1812CCC}" type="presParOf" srcId="{23AE1549-9139-45FA-AE41-DB572FDF4434}" destId="{4EF74274-8EBB-4126-BF89-E9E5658A2B80}" srcOrd="1" destOrd="0" presId="urn:microsoft.com/office/officeart/2005/8/layout/hList7"/>
    <dgm:cxn modelId="{3E867EFB-4878-418C-B0BD-FC3277CE80E5}" type="presParOf" srcId="{4EF74274-8EBB-4126-BF89-E9E5658A2B80}" destId="{92E512DC-BFDE-4082-A8AE-7AEE30D3F14F}" srcOrd="0" destOrd="0" presId="urn:microsoft.com/office/officeart/2005/8/layout/hList7"/>
    <dgm:cxn modelId="{CCC5FD62-6F61-4FBD-B65F-FA8A5787A6EA}" type="presParOf" srcId="{92E512DC-BFDE-4082-A8AE-7AEE30D3F14F}" destId="{68978A00-55D2-42B4-89BE-997DBDDB50E6}" srcOrd="0" destOrd="0" presId="urn:microsoft.com/office/officeart/2005/8/layout/hList7"/>
    <dgm:cxn modelId="{DB304965-3D6E-48B6-88D5-D2952494EF39}" type="presParOf" srcId="{92E512DC-BFDE-4082-A8AE-7AEE30D3F14F}" destId="{7798FE62-D07A-4080-9615-129E31850119}" srcOrd="1" destOrd="0" presId="urn:microsoft.com/office/officeart/2005/8/layout/hList7"/>
    <dgm:cxn modelId="{949F7A0D-E2E2-46A6-82BD-B5C85B0A0CDA}" type="presParOf" srcId="{92E512DC-BFDE-4082-A8AE-7AEE30D3F14F}" destId="{FEA89462-2B74-4393-9F0E-B5B87E4F1C91}" srcOrd="2" destOrd="0" presId="urn:microsoft.com/office/officeart/2005/8/layout/hList7"/>
    <dgm:cxn modelId="{F53F1B40-1355-48B4-B511-9220E05359DA}" type="presParOf" srcId="{92E512DC-BFDE-4082-A8AE-7AEE30D3F14F}" destId="{9AA6CD2B-35A0-4D02-8DBC-7F282FE0A4BA}" srcOrd="3" destOrd="0" presId="urn:microsoft.com/office/officeart/2005/8/layout/hList7"/>
    <dgm:cxn modelId="{FF2DEDC5-352B-419F-B28E-A6F11D1E2E38}" type="presParOf" srcId="{4EF74274-8EBB-4126-BF89-E9E5658A2B80}" destId="{3CBACAEF-3D29-47DA-9C1B-ADEE6B75C1F0}" srcOrd="1" destOrd="0" presId="urn:microsoft.com/office/officeart/2005/8/layout/hList7"/>
    <dgm:cxn modelId="{B3B1F399-DBFE-49CE-B10B-DAB71251173E}" type="presParOf" srcId="{4EF74274-8EBB-4126-BF89-E9E5658A2B80}" destId="{2AF9DD3C-7550-43C4-9B33-9C29170CE264}" srcOrd="2" destOrd="0" presId="urn:microsoft.com/office/officeart/2005/8/layout/hList7"/>
    <dgm:cxn modelId="{A1C03AA4-3AEA-443F-98B3-44EADFFF2222}" type="presParOf" srcId="{2AF9DD3C-7550-43C4-9B33-9C29170CE264}" destId="{7996CF0A-9DC0-42D9-AC39-8712D5D6BC6A}" srcOrd="0" destOrd="0" presId="urn:microsoft.com/office/officeart/2005/8/layout/hList7"/>
    <dgm:cxn modelId="{CDEAF588-2F4D-4B95-82BD-657CCFB3EC9C}" type="presParOf" srcId="{2AF9DD3C-7550-43C4-9B33-9C29170CE264}" destId="{7AD89A7A-68B8-43D5-AD76-6D00A4B7943F}" srcOrd="1" destOrd="0" presId="urn:microsoft.com/office/officeart/2005/8/layout/hList7"/>
    <dgm:cxn modelId="{104DB0D2-C73A-4F68-8C48-8E7244D586A7}" type="presParOf" srcId="{2AF9DD3C-7550-43C4-9B33-9C29170CE264}" destId="{FE1F7A53-28F7-442C-B6DF-D6B51AC546E8}" srcOrd="2" destOrd="0" presId="urn:microsoft.com/office/officeart/2005/8/layout/hList7"/>
    <dgm:cxn modelId="{B8D0564D-31F2-409C-9130-A254DF8FC622}" type="presParOf" srcId="{2AF9DD3C-7550-43C4-9B33-9C29170CE264}" destId="{0EC7D432-F803-45E1-8E90-AD8F3272E104}" srcOrd="3" destOrd="0" presId="urn:microsoft.com/office/officeart/2005/8/layout/hList7"/>
    <dgm:cxn modelId="{8E87E4AA-14AE-476C-8C75-9064491800A9}" type="presParOf" srcId="{4EF74274-8EBB-4126-BF89-E9E5658A2B80}" destId="{1A82B8B5-E08B-41B9-899B-23C832B30A6E}" srcOrd="3" destOrd="0" presId="urn:microsoft.com/office/officeart/2005/8/layout/hList7"/>
    <dgm:cxn modelId="{33F3F228-3BA9-4B80-B2B6-26F8CB731A8A}" type="presParOf" srcId="{4EF74274-8EBB-4126-BF89-E9E5658A2B80}" destId="{20B2D7D3-97F4-4501-9D20-F162BAF910A5}" srcOrd="4" destOrd="0" presId="urn:microsoft.com/office/officeart/2005/8/layout/hList7"/>
    <dgm:cxn modelId="{5C05EF9F-22E8-44F8-9BF0-533D9E46E16E}" type="presParOf" srcId="{20B2D7D3-97F4-4501-9D20-F162BAF910A5}" destId="{7E65AF15-0833-451B-B810-A09CA5207073}" srcOrd="0" destOrd="0" presId="urn:microsoft.com/office/officeart/2005/8/layout/hList7"/>
    <dgm:cxn modelId="{131139FB-46E8-4C98-9023-5F9F35A1024D}" type="presParOf" srcId="{20B2D7D3-97F4-4501-9D20-F162BAF910A5}" destId="{89C3B25C-6C4B-42B9-A7D9-312CD39C50BA}" srcOrd="1" destOrd="0" presId="urn:microsoft.com/office/officeart/2005/8/layout/hList7"/>
    <dgm:cxn modelId="{87BA6E58-BD03-418A-8DC1-63DF63010BA9}" type="presParOf" srcId="{20B2D7D3-97F4-4501-9D20-F162BAF910A5}" destId="{FB7EB023-E6E5-425C-B2C0-B5AA1AAB9F4F}" srcOrd="2" destOrd="0" presId="urn:microsoft.com/office/officeart/2005/8/layout/hList7"/>
    <dgm:cxn modelId="{D045DB9F-1F3D-4D9D-895E-D1E921591A4B}" type="presParOf" srcId="{20B2D7D3-97F4-4501-9D20-F162BAF910A5}" destId="{85440174-0565-4F2F-86D3-FFD6C3362B19}" srcOrd="3" destOrd="0" presId="urn:microsoft.com/office/officeart/2005/8/layout/hList7"/>
    <dgm:cxn modelId="{415F7637-0C82-4A6F-AE3E-8BE601FAFB60}" type="presParOf" srcId="{4EF74274-8EBB-4126-BF89-E9E5658A2B80}" destId="{FEA42EBC-883E-4B94-8AFC-E6C9A90D9A5A}" srcOrd="5" destOrd="0" presId="urn:microsoft.com/office/officeart/2005/8/layout/hList7"/>
    <dgm:cxn modelId="{26DDA635-89B1-4B89-8CBD-07DACFB152EC}" type="presParOf" srcId="{4EF74274-8EBB-4126-BF89-E9E5658A2B80}" destId="{2D97C7E5-1302-43DE-BA9E-BFE95EDF83C2}" srcOrd="6" destOrd="0" presId="urn:microsoft.com/office/officeart/2005/8/layout/hList7"/>
    <dgm:cxn modelId="{F064F99B-2E70-4ECA-A498-A5707BD9C8E1}" type="presParOf" srcId="{2D97C7E5-1302-43DE-BA9E-BFE95EDF83C2}" destId="{7B2EB248-261C-435B-B39C-C674D464B29D}" srcOrd="0" destOrd="0" presId="urn:microsoft.com/office/officeart/2005/8/layout/hList7"/>
    <dgm:cxn modelId="{A586A16B-DEB8-4B8A-ADD8-2565AF74E90F}" type="presParOf" srcId="{2D97C7E5-1302-43DE-BA9E-BFE95EDF83C2}" destId="{FDE2555E-3B9F-4F98-9F1E-FA5777DCE937}" srcOrd="1" destOrd="0" presId="urn:microsoft.com/office/officeart/2005/8/layout/hList7"/>
    <dgm:cxn modelId="{EB4592DB-FD89-4087-84D6-7AF54B8B1A9B}" type="presParOf" srcId="{2D97C7E5-1302-43DE-BA9E-BFE95EDF83C2}" destId="{EF3295F0-9F5B-4A94-92BC-C46E8F3ED27B}" srcOrd="2" destOrd="0" presId="urn:microsoft.com/office/officeart/2005/8/layout/hList7"/>
    <dgm:cxn modelId="{49636474-E28B-47B3-85A3-2B1008C852DE}" type="presParOf" srcId="{2D97C7E5-1302-43DE-BA9E-BFE95EDF83C2}" destId="{CFF7E1A2-9EE2-4198-9FC8-D42026EA9D3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B7F2E1-526C-455D-A337-C23A5C00116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6B30E5E-E74A-4AA9-B446-0AB9227D368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FCF6D71-9C55-42F1-A724-1D86AEFC2FE1}" type="parTrans" cxnId="{985F354E-9FC0-4A68-A6E0-E5EB1886CB02}">
      <dgm:prSet/>
      <dgm:spPr/>
      <dgm:t>
        <a:bodyPr/>
        <a:lstStyle/>
        <a:p>
          <a:endParaRPr lang="zh-TW" altLang="en-US"/>
        </a:p>
      </dgm:t>
    </dgm:pt>
    <dgm:pt modelId="{2493C4A5-DFC4-4CD8-AB3C-7BD245EA1F81}" type="sibTrans" cxnId="{985F354E-9FC0-4A68-A6E0-E5EB1886CB02}">
      <dgm:prSet/>
      <dgm:spPr/>
      <dgm:t>
        <a:bodyPr/>
        <a:lstStyle/>
        <a:p>
          <a:endParaRPr lang="zh-TW" altLang="en-US"/>
        </a:p>
      </dgm:t>
    </dgm:pt>
    <dgm:pt modelId="{F6AEF372-8532-419F-80FC-8B1EA8434FB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536FA1A-344C-40BE-BD6C-5F4E5F320275}" type="parTrans" cxnId="{A5764F7C-C9CB-4899-827B-2C9F5C21B540}">
      <dgm:prSet/>
      <dgm:spPr/>
      <dgm:t>
        <a:bodyPr/>
        <a:lstStyle/>
        <a:p>
          <a:endParaRPr lang="zh-TW" altLang="en-US"/>
        </a:p>
      </dgm:t>
    </dgm:pt>
    <dgm:pt modelId="{AC7F1F4A-876A-45CF-A7A2-7515C4DA98B6}" type="sibTrans" cxnId="{A5764F7C-C9CB-4899-827B-2C9F5C21B540}">
      <dgm:prSet/>
      <dgm:spPr/>
      <dgm:t>
        <a:bodyPr/>
        <a:lstStyle/>
        <a:p>
          <a:endParaRPr lang="zh-TW" altLang="en-US"/>
        </a:p>
      </dgm:t>
    </dgm:pt>
    <dgm:pt modelId="{B2D2FC35-4578-4663-AE21-D834F152053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E3438FC9-1BC1-4BF2-8CF3-A5EBD705F35A}" type="parTrans" cxnId="{C805B1ED-4A80-4EA2-8C30-7DFADC1F3CC6}">
      <dgm:prSet/>
      <dgm:spPr/>
      <dgm:t>
        <a:bodyPr/>
        <a:lstStyle/>
        <a:p>
          <a:endParaRPr lang="zh-TW" altLang="en-US"/>
        </a:p>
      </dgm:t>
    </dgm:pt>
    <dgm:pt modelId="{A47AF7F6-2F66-4A0A-BC87-C7EA060B1F54}" type="sibTrans" cxnId="{C805B1ED-4A80-4EA2-8C30-7DFADC1F3CC6}">
      <dgm:prSet/>
      <dgm:spPr/>
      <dgm:t>
        <a:bodyPr/>
        <a:lstStyle/>
        <a:p>
          <a:endParaRPr lang="zh-TW" altLang="en-US"/>
        </a:p>
      </dgm:t>
    </dgm:pt>
    <dgm:pt modelId="{7F0A0682-E9E3-42A2-99F1-4E135C0A730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204B9DC6-0971-4871-B31E-FB4E5CD3C283}" type="parTrans" cxnId="{2A2B9771-5E5F-4C71-88C1-E4E077AFDD22}">
      <dgm:prSet/>
      <dgm:spPr/>
      <dgm:t>
        <a:bodyPr/>
        <a:lstStyle/>
        <a:p>
          <a:endParaRPr lang="zh-TW" altLang="en-US"/>
        </a:p>
      </dgm:t>
    </dgm:pt>
    <dgm:pt modelId="{C55E3FA7-1579-48AC-89B7-56FBE85AB75F}" type="sibTrans" cxnId="{2A2B9771-5E5F-4C71-88C1-E4E077AFDD22}">
      <dgm:prSet/>
      <dgm:spPr/>
      <dgm:t>
        <a:bodyPr/>
        <a:lstStyle/>
        <a:p>
          <a:endParaRPr lang="zh-TW" altLang="en-US"/>
        </a:p>
      </dgm:t>
    </dgm:pt>
    <dgm:pt modelId="{A67EE72B-1DB3-4954-876D-F9C7F8CDE3EB}" type="pres">
      <dgm:prSet presAssocID="{F6B7F2E1-526C-455D-A337-C23A5C001160}" presName="rootNode" presStyleCnt="0">
        <dgm:presLayoutVars>
          <dgm:chMax/>
          <dgm:chPref/>
          <dgm:dir/>
          <dgm:animLvl val="lvl"/>
        </dgm:presLayoutVars>
      </dgm:prSet>
      <dgm:spPr/>
    </dgm:pt>
    <dgm:pt modelId="{3DC59C32-82E2-4268-AF65-E2641C7037AA}" type="pres">
      <dgm:prSet presAssocID="{16B30E5E-E74A-4AA9-B446-0AB9227D3682}" presName="composite" presStyleCnt="0"/>
      <dgm:spPr/>
    </dgm:pt>
    <dgm:pt modelId="{77017234-4C82-4814-A991-6B3562B38FAE}" type="pres">
      <dgm:prSet presAssocID="{16B30E5E-E74A-4AA9-B446-0AB9227D3682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BF317EC-18CC-486A-924D-41FFE57E927B}" type="pres">
      <dgm:prSet presAssocID="{16B30E5E-E74A-4AA9-B446-0AB9227D3682}" presName="Image" presStyleLbl="bgImgPlace1" presStyleIdx="0" presStyleCnt="2" custLinFactNeighborX="-207" custLinFactNeighborY="-112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AC2B0C-F263-4CAF-BDEC-16362CEFC1E6}" type="pres">
      <dgm:prSet presAssocID="{16B30E5E-E74A-4AA9-B446-0AB9227D368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D66F289-870E-4243-9C6F-3AD1AB863D55}" type="pres">
      <dgm:prSet presAssocID="{2493C4A5-DFC4-4CD8-AB3C-7BD245EA1F81}" presName="sibTrans" presStyleCnt="0"/>
      <dgm:spPr/>
    </dgm:pt>
    <dgm:pt modelId="{BA8C43FC-D4E7-4E97-82EB-FAA3B9A45A94}" type="pres">
      <dgm:prSet presAssocID="{B2D2FC35-4578-4663-AE21-D834F1520538}" presName="composite" presStyleCnt="0"/>
      <dgm:spPr/>
    </dgm:pt>
    <dgm:pt modelId="{20D79B08-6910-4282-9E9E-D6F8558C718F}" type="pres">
      <dgm:prSet presAssocID="{B2D2FC35-4578-4663-AE21-D834F152053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BAB0C64-7A9C-4F52-9EB4-F97A912E255B}" type="pres">
      <dgm:prSet presAssocID="{B2D2FC35-4578-4663-AE21-D834F152053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A3E00F-E5E1-40A7-9D82-7D926426F5F7}" type="pres">
      <dgm:prSet presAssocID="{B2D2FC35-4578-4663-AE21-D834F152053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749BB0B-6AB1-4CB0-88C0-1AA1DAD350AF}" type="presOf" srcId="{B2D2FC35-4578-4663-AE21-D834F1520538}" destId="{20D79B08-6910-4282-9E9E-D6F8558C718F}" srcOrd="0" destOrd="0" presId="urn:microsoft.com/office/officeart/2008/layout/TitledPictureBlocks"/>
    <dgm:cxn modelId="{C805B1ED-4A80-4EA2-8C30-7DFADC1F3CC6}" srcId="{F6B7F2E1-526C-455D-A337-C23A5C001160}" destId="{B2D2FC35-4578-4663-AE21-D834F1520538}" srcOrd="1" destOrd="0" parTransId="{E3438FC9-1BC1-4BF2-8CF3-A5EBD705F35A}" sibTransId="{A47AF7F6-2F66-4A0A-BC87-C7EA060B1F54}"/>
    <dgm:cxn modelId="{F33607CB-CC5D-4FAA-8F27-AC2F0A0DF3EF}" type="presOf" srcId="{F6AEF372-8532-419F-80FC-8B1EA8434FBB}" destId="{CAAC2B0C-F263-4CAF-BDEC-16362CEFC1E6}" srcOrd="0" destOrd="0" presId="urn:microsoft.com/office/officeart/2008/layout/TitledPictureBlocks"/>
    <dgm:cxn modelId="{4224DBA4-ED24-4FB1-A77E-74B1458DFF2B}" type="presOf" srcId="{F6B7F2E1-526C-455D-A337-C23A5C001160}" destId="{A67EE72B-1DB3-4954-876D-F9C7F8CDE3EB}" srcOrd="0" destOrd="0" presId="urn:microsoft.com/office/officeart/2008/layout/TitledPictureBlocks"/>
    <dgm:cxn modelId="{7EBBE6D8-6DEC-4E84-AF4A-C22EC97A77CF}" type="presOf" srcId="{7F0A0682-E9E3-42A2-99F1-4E135C0A7307}" destId="{29A3E00F-E5E1-40A7-9D82-7D926426F5F7}" srcOrd="0" destOrd="0" presId="urn:microsoft.com/office/officeart/2008/layout/TitledPictureBlocks"/>
    <dgm:cxn modelId="{A5764F7C-C9CB-4899-827B-2C9F5C21B540}" srcId="{16B30E5E-E74A-4AA9-B446-0AB9227D3682}" destId="{F6AEF372-8532-419F-80FC-8B1EA8434FBB}" srcOrd="0" destOrd="0" parTransId="{3536FA1A-344C-40BE-BD6C-5F4E5F320275}" sibTransId="{AC7F1F4A-876A-45CF-A7A2-7515C4DA98B6}"/>
    <dgm:cxn modelId="{F2379131-14BC-4436-93E4-E8EED5193882}" type="presOf" srcId="{16B30E5E-E74A-4AA9-B446-0AB9227D3682}" destId="{77017234-4C82-4814-A991-6B3562B38FAE}" srcOrd="0" destOrd="0" presId="urn:microsoft.com/office/officeart/2008/layout/TitledPictureBlocks"/>
    <dgm:cxn modelId="{2A2B9771-5E5F-4C71-88C1-E4E077AFDD22}" srcId="{B2D2FC35-4578-4663-AE21-D834F1520538}" destId="{7F0A0682-E9E3-42A2-99F1-4E135C0A7307}" srcOrd="0" destOrd="0" parTransId="{204B9DC6-0971-4871-B31E-FB4E5CD3C283}" sibTransId="{C55E3FA7-1579-48AC-89B7-56FBE85AB75F}"/>
    <dgm:cxn modelId="{985F354E-9FC0-4A68-A6E0-E5EB1886CB02}" srcId="{F6B7F2E1-526C-455D-A337-C23A5C001160}" destId="{16B30E5E-E74A-4AA9-B446-0AB9227D3682}" srcOrd="0" destOrd="0" parTransId="{EFCF6D71-9C55-42F1-A724-1D86AEFC2FE1}" sibTransId="{2493C4A5-DFC4-4CD8-AB3C-7BD245EA1F81}"/>
    <dgm:cxn modelId="{DBEF3CF2-18DC-495F-AD2A-7937B8466C22}" type="presParOf" srcId="{A67EE72B-1DB3-4954-876D-F9C7F8CDE3EB}" destId="{3DC59C32-82E2-4268-AF65-E2641C7037AA}" srcOrd="0" destOrd="0" presId="urn:microsoft.com/office/officeart/2008/layout/TitledPictureBlocks"/>
    <dgm:cxn modelId="{9AB3B34F-A593-4B2C-BC79-FDF56EE4BEDB}" type="presParOf" srcId="{3DC59C32-82E2-4268-AF65-E2641C7037AA}" destId="{77017234-4C82-4814-A991-6B3562B38FAE}" srcOrd="0" destOrd="0" presId="urn:microsoft.com/office/officeart/2008/layout/TitledPictureBlocks"/>
    <dgm:cxn modelId="{87D52AA6-CD37-4350-B3A7-C62714A9B380}" type="presParOf" srcId="{3DC59C32-82E2-4268-AF65-E2641C7037AA}" destId="{5BF317EC-18CC-486A-924D-41FFE57E927B}" srcOrd="1" destOrd="0" presId="urn:microsoft.com/office/officeart/2008/layout/TitledPictureBlocks"/>
    <dgm:cxn modelId="{3C86F695-EA7A-4651-8E33-F5886ABD04E9}" type="presParOf" srcId="{3DC59C32-82E2-4268-AF65-E2641C7037AA}" destId="{CAAC2B0C-F263-4CAF-BDEC-16362CEFC1E6}" srcOrd="2" destOrd="0" presId="urn:microsoft.com/office/officeart/2008/layout/TitledPictureBlocks"/>
    <dgm:cxn modelId="{BC663E20-4AB5-4FBF-BF06-07C60F65266C}" type="presParOf" srcId="{A67EE72B-1DB3-4954-876D-F9C7F8CDE3EB}" destId="{6D66F289-870E-4243-9C6F-3AD1AB863D55}" srcOrd="1" destOrd="0" presId="urn:microsoft.com/office/officeart/2008/layout/TitledPictureBlocks"/>
    <dgm:cxn modelId="{692093F2-DB05-4287-B939-BCB34585A28F}" type="presParOf" srcId="{A67EE72B-1DB3-4954-876D-F9C7F8CDE3EB}" destId="{BA8C43FC-D4E7-4E97-82EB-FAA3B9A45A94}" srcOrd="2" destOrd="0" presId="urn:microsoft.com/office/officeart/2008/layout/TitledPictureBlocks"/>
    <dgm:cxn modelId="{D5B6D827-F75E-4C49-8F87-8F4288CA9A07}" type="presParOf" srcId="{BA8C43FC-D4E7-4E97-82EB-FAA3B9A45A94}" destId="{20D79B08-6910-4282-9E9E-D6F8558C718F}" srcOrd="0" destOrd="0" presId="urn:microsoft.com/office/officeart/2008/layout/TitledPictureBlocks"/>
    <dgm:cxn modelId="{F0FB39BF-35C7-4808-86F0-365A42C4E474}" type="presParOf" srcId="{BA8C43FC-D4E7-4E97-82EB-FAA3B9A45A94}" destId="{8BAB0C64-7A9C-4F52-9EB4-F97A912E255B}" srcOrd="1" destOrd="0" presId="urn:microsoft.com/office/officeart/2008/layout/TitledPictureBlocks"/>
    <dgm:cxn modelId="{4F19D8D1-EE78-420F-BF66-999D6CF086FB}" type="presParOf" srcId="{BA8C43FC-D4E7-4E97-82EB-FAA3B9A45A94}" destId="{29A3E00F-E5E1-40A7-9D82-7D926426F5F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0301E5-C933-4DCD-888F-AEC999446C2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DD9C33C-9D3D-41EF-8933-3FBBC639EDDC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4F7282B0-5B74-4B3E-8838-C6B850081704}" type="parTrans" cxnId="{C52ABBB9-2BA9-42DF-99BA-478E9FE5D371}">
      <dgm:prSet/>
      <dgm:spPr/>
      <dgm:t>
        <a:bodyPr/>
        <a:lstStyle/>
        <a:p>
          <a:endParaRPr lang="zh-TW" altLang="en-US"/>
        </a:p>
      </dgm:t>
    </dgm:pt>
    <dgm:pt modelId="{5E34C90B-2B6B-4D0C-8829-9008A0AFD6DE}" type="sibTrans" cxnId="{C52ABBB9-2BA9-42DF-99BA-478E9FE5D371}">
      <dgm:prSet/>
      <dgm:spPr/>
      <dgm:t>
        <a:bodyPr/>
        <a:lstStyle/>
        <a:p>
          <a:endParaRPr lang="zh-TW" altLang="en-US"/>
        </a:p>
      </dgm:t>
    </dgm:pt>
    <dgm:pt modelId="{9D8D899C-EE64-4109-9D6C-B6B7491C368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032AEE8-1D40-473F-8F55-8B56FCD89CCC}" type="parTrans" cxnId="{283EE89B-9381-421C-8918-0BA0812F9792}">
      <dgm:prSet/>
      <dgm:spPr/>
      <dgm:t>
        <a:bodyPr/>
        <a:lstStyle/>
        <a:p>
          <a:endParaRPr lang="zh-TW" altLang="en-US"/>
        </a:p>
      </dgm:t>
    </dgm:pt>
    <dgm:pt modelId="{4BE6C53C-10C9-466D-9D01-8BB96C73F6FB}" type="sibTrans" cxnId="{283EE89B-9381-421C-8918-0BA0812F9792}">
      <dgm:prSet/>
      <dgm:spPr/>
      <dgm:t>
        <a:bodyPr/>
        <a:lstStyle/>
        <a:p>
          <a:endParaRPr lang="zh-TW" altLang="en-US"/>
        </a:p>
      </dgm:t>
    </dgm:pt>
    <dgm:pt modelId="{59D64241-F117-40CF-98AF-FEE5587A83E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AB07DCC-6276-49C7-BC0E-DF4293438D73}" type="parTrans" cxnId="{E720E155-3725-4E0B-B739-FDD44AFF574D}">
      <dgm:prSet/>
      <dgm:spPr/>
      <dgm:t>
        <a:bodyPr/>
        <a:lstStyle/>
        <a:p>
          <a:endParaRPr lang="zh-TW" altLang="en-US"/>
        </a:p>
      </dgm:t>
    </dgm:pt>
    <dgm:pt modelId="{AAB1609D-935E-4CF0-B6A1-D28E4EDD60BB}" type="sibTrans" cxnId="{E720E155-3725-4E0B-B739-FDD44AFF574D}">
      <dgm:prSet/>
      <dgm:spPr/>
      <dgm:t>
        <a:bodyPr/>
        <a:lstStyle/>
        <a:p>
          <a:endParaRPr lang="zh-TW" altLang="en-US"/>
        </a:p>
      </dgm:t>
    </dgm:pt>
    <dgm:pt modelId="{9747E6DA-5CB3-41D7-ADE0-491DD59DFDB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2630C96-678F-475A-AED3-7E4B59B4BBB1}" type="parTrans" cxnId="{AC40A656-6E62-44B6-92F8-3D88F17A8B48}">
      <dgm:prSet/>
      <dgm:spPr/>
      <dgm:t>
        <a:bodyPr/>
        <a:lstStyle/>
        <a:p>
          <a:endParaRPr lang="zh-TW" altLang="en-US"/>
        </a:p>
      </dgm:t>
    </dgm:pt>
    <dgm:pt modelId="{223A1A72-A42E-4CCD-AEB3-7CD97EACCBEB}" type="sibTrans" cxnId="{AC40A656-6E62-44B6-92F8-3D88F17A8B48}">
      <dgm:prSet/>
      <dgm:spPr/>
      <dgm:t>
        <a:bodyPr/>
        <a:lstStyle/>
        <a:p>
          <a:endParaRPr lang="zh-TW" altLang="en-US"/>
        </a:p>
      </dgm:t>
    </dgm:pt>
    <dgm:pt modelId="{EA5F368E-3BF8-43EB-BAC8-5E7A16E12A2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77BE752-8D2A-42B5-B15A-186A5C22FFAC}" type="parTrans" cxnId="{A2E6F687-F2B8-4ADB-AC54-2D68C8D9A6F9}">
      <dgm:prSet/>
      <dgm:spPr/>
      <dgm:t>
        <a:bodyPr/>
        <a:lstStyle/>
        <a:p>
          <a:endParaRPr lang="zh-TW" altLang="en-US"/>
        </a:p>
      </dgm:t>
    </dgm:pt>
    <dgm:pt modelId="{10DE3207-A30B-4276-BB64-784150DAF907}" type="sibTrans" cxnId="{A2E6F687-F2B8-4ADB-AC54-2D68C8D9A6F9}">
      <dgm:prSet/>
      <dgm:spPr/>
      <dgm:t>
        <a:bodyPr/>
        <a:lstStyle/>
        <a:p>
          <a:endParaRPr lang="zh-TW" altLang="en-US"/>
        </a:p>
      </dgm:t>
    </dgm:pt>
    <dgm:pt modelId="{639762B6-3BD1-4BD4-9A01-58404D53270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FC12581-6D0A-4A9E-9AEC-E45055688A2C}" type="parTrans" cxnId="{E36AD8A4-C571-49FE-B513-7EB7E900627B}">
      <dgm:prSet/>
      <dgm:spPr/>
      <dgm:t>
        <a:bodyPr/>
        <a:lstStyle/>
        <a:p>
          <a:endParaRPr lang="zh-TW" altLang="en-US"/>
        </a:p>
      </dgm:t>
    </dgm:pt>
    <dgm:pt modelId="{2E878ADE-A3A2-4677-88DB-E9143CD7000E}" type="sibTrans" cxnId="{E36AD8A4-C571-49FE-B513-7EB7E900627B}">
      <dgm:prSet/>
      <dgm:spPr/>
      <dgm:t>
        <a:bodyPr/>
        <a:lstStyle/>
        <a:p>
          <a:endParaRPr lang="zh-TW" altLang="en-US"/>
        </a:p>
      </dgm:t>
    </dgm:pt>
    <dgm:pt modelId="{D81BF542-E61A-4459-B0B6-3325C483AA27}" type="pres">
      <dgm:prSet presAssocID="{900301E5-C933-4DCD-888F-AEC999446C2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A36815D-2B9D-43B6-9F38-CDBFC6C2D3B3}" type="pres">
      <dgm:prSet presAssocID="{900301E5-C933-4DCD-888F-AEC999446C29}" presName="cycle" presStyleCnt="0"/>
      <dgm:spPr/>
    </dgm:pt>
    <dgm:pt modelId="{3256AA99-C87D-4213-B682-C19601CE7955}" type="pres">
      <dgm:prSet presAssocID="{900301E5-C933-4DCD-888F-AEC999446C29}" presName="centerShape" presStyleCnt="0"/>
      <dgm:spPr/>
    </dgm:pt>
    <dgm:pt modelId="{102FFECD-240A-4856-A44F-B5DD79640534}" type="pres">
      <dgm:prSet presAssocID="{900301E5-C933-4DCD-888F-AEC999446C29}" presName="connSite" presStyleLbl="node1" presStyleIdx="0" presStyleCnt="3"/>
      <dgm:spPr/>
    </dgm:pt>
    <dgm:pt modelId="{7EBD90A8-9922-4D9A-9932-442C4CD70653}" type="pres">
      <dgm:prSet presAssocID="{900301E5-C933-4DCD-888F-AEC999446C29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2991584-8C6F-46E3-8507-B1D46023DD4F}" type="pres">
      <dgm:prSet presAssocID="{4F7282B0-5B74-4B3E-8838-C6B850081704}" presName="Name25" presStyleLbl="parChTrans1D1" presStyleIdx="0" presStyleCnt="2"/>
      <dgm:spPr/>
    </dgm:pt>
    <dgm:pt modelId="{DD5A36FC-815C-4EEC-8BC9-DB2D83286F39}" type="pres">
      <dgm:prSet presAssocID="{0DD9C33C-9D3D-41EF-8933-3FBBC639EDDC}" presName="node" presStyleCnt="0"/>
      <dgm:spPr/>
    </dgm:pt>
    <dgm:pt modelId="{67C4A93B-7ED8-4E17-8CD9-86691A237166}" type="pres">
      <dgm:prSet presAssocID="{0DD9C33C-9D3D-41EF-8933-3FBBC639EDDC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51023DFA-5E61-44DF-A622-0B04648334B0}" type="pres">
      <dgm:prSet presAssocID="{0DD9C33C-9D3D-41EF-8933-3FBBC639EDDC}" presName="childNode" presStyleLbl="revTx" presStyleIdx="0" presStyleCnt="2">
        <dgm:presLayoutVars>
          <dgm:bulletEnabled val="1"/>
        </dgm:presLayoutVars>
      </dgm:prSet>
      <dgm:spPr/>
    </dgm:pt>
    <dgm:pt modelId="{C1343DA7-C7D5-4A83-AF26-55B67F8FC39D}" type="pres">
      <dgm:prSet presAssocID="{72630C96-678F-475A-AED3-7E4B59B4BBB1}" presName="Name25" presStyleLbl="parChTrans1D1" presStyleIdx="1" presStyleCnt="2"/>
      <dgm:spPr/>
    </dgm:pt>
    <dgm:pt modelId="{8029DA68-9026-4742-8FAA-553EBA95C38B}" type="pres">
      <dgm:prSet presAssocID="{9747E6DA-5CB3-41D7-ADE0-491DD59DFDBC}" presName="node" presStyleCnt="0"/>
      <dgm:spPr/>
    </dgm:pt>
    <dgm:pt modelId="{E2461E60-CDC7-43C5-93C4-82EAFD30ABFE}" type="pres">
      <dgm:prSet presAssocID="{9747E6DA-5CB3-41D7-ADE0-491DD59DFDBC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0CA36D9-B0BD-4501-B8FF-5D9589F07C4A}" type="pres">
      <dgm:prSet presAssocID="{9747E6DA-5CB3-41D7-ADE0-491DD59DFDBC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D8D74AD-4587-4650-8C30-5E16F8A8FB0D}" type="presOf" srcId="{639762B6-3BD1-4BD4-9A01-58404D532707}" destId="{30CA36D9-B0BD-4501-B8FF-5D9589F07C4A}" srcOrd="0" destOrd="1" presId="urn:microsoft.com/office/officeart/2005/8/layout/radial2"/>
    <dgm:cxn modelId="{E36AD8A4-C571-49FE-B513-7EB7E900627B}" srcId="{9747E6DA-5CB3-41D7-ADE0-491DD59DFDBC}" destId="{639762B6-3BD1-4BD4-9A01-58404D532707}" srcOrd="1" destOrd="0" parTransId="{3FC12581-6D0A-4A9E-9AEC-E45055688A2C}" sibTransId="{2E878ADE-A3A2-4677-88DB-E9143CD7000E}"/>
    <dgm:cxn modelId="{E720E155-3725-4E0B-B739-FDD44AFF574D}" srcId="{0DD9C33C-9D3D-41EF-8933-3FBBC639EDDC}" destId="{59D64241-F117-40CF-98AF-FEE5587A83EB}" srcOrd="1" destOrd="0" parTransId="{8AB07DCC-6276-49C7-BC0E-DF4293438D73}" sibTransId="{AAB1609D-935E-4CF0-B6A1-D28E4EDD60BB}"/>
    <dgm:cxn modelId="{283EE89B-9381-421C-8918-0BA0812F9792}" srcId="{0DD9C33C-9D3D-41EF-8933-3FBBC639EDDC}" destId="{9D8D899C-EE64-4109-9D6C-B6B7491C368C}" srcOrd="0" destOrd="0" parTransId="{4032AEE8-1D40-473F-8F55-8B56FCD89CCC}" sibTransId="{4BE6C53C-10C9-466D-9D01-8BB96C73F6FB}"/>
    <dgm:cxn modelId="{C52ABBB9-2BA9-42DF-99BA-478E9FE5D371}" srcId="{900301E5-C933-4DCD-888F-AEC999446C29}" destId="{0DD9C33C-9D3D-41EF-8933-3FBBC639EDDC}" srcOrd="0" destOrd="0" parTransId="{4F7282B0-5B74-4B3E-8838-C6B850081704}" sibTransId="{5E34C90B-2B6B-4D0C-8829-9008A0AFD6DE}"/>
    <dgm:cxn modelId="{D526F378-2FD1-4728-894A-15A7CE50AEEE}" type="presOf" srcId="{9747E6DA-5CB3-41D7-ADE0-491DD59DFDBC}" destId="{E2461E60-CDC7-43C5-93C4-82EAFD30ABFE}" srcOrd="0" destOrd="0" presId="urn:microsoft.com/office/officeart/2005/8/layout/radial2"/>
    <dgm:cxn modelId="{A3D9AB7E-08F5-4EA7-AFAB-E298393E7D8C}" type="presOf" srcId="{900301E5-C933-4DCD-888F-AEC999446C29}" destId="{D81BF542-E61A-4459-B0B6-3325C483AA27}" srcOrd="0" destOrd="0" presId="urn:microsoft.com/office/officeart/2005/8/layout/radial2"/>
    <dgm:cxn modelId="{A2E6F687-F2B8-4ADB-AC54-2D68C8D9A6F9}" srcId="{9747E6DA-5CB3-41D7-ADE0-491DD59DFDBC}" destId="{EA5F368E-3BF8-43EB-BAC8-5E7A16E12A28}" srcOrd="0" destOrd="0" parTransId="{777BE752-8D2A-42B5-B15A-186A5C22FFAC}" sibTransId="{10DE3207-A30B-4276-BB64-784150DAF907}"/>
    <dgm:cxn modelId="{60425BB5-30B9-4765-A789-39ED4E859918}" type="presOf" srcId="{EA5F368E-3BF8-43EB-BAC8-5E7A16E12A28}" destId="{30CA36D9-B0BD-4501-B8FF-5D9589F07C4A}" srcOrd="0" destOrd="0" presId="urn:microsoft.com/office/officeart/2005/8/layout/radial2"/>
    <dgm:cxn modelId="{4886108E-5E84-4606-BCFE-93CA58A3B6D7}" type="presOf" srcId="{59D64241-F117-40CF-98AF-FEE5587A83EB}" destId="{51023DFA-5E61-44DF-A622-0B04648334B0}" srcOrd="0" destOrd="1" presId="urn:microsoft.com/office/officeart/2005/8/layout/radial2"/>
    <dgm:cxn modelId="{20A95EA9-1015-4881-AA0B-93E4BFCA369B}" type="presOf" srcId="{0DD9C33C-9D3D-41EF-8933-3FBBC639EDDC}" destId="{67C4A93B-7ED8-4E17-8CD9-86691A237166}" srcOrd="0" destOrd="0" presId="urn:microsoft.com/office/officeart/2005/8/layout/radial2"/>
    <dgm:cxn modelId="{A76464A6-BD2F-45CE-94CC-CAAF6A6B962E}" type="presOf" srcId="{4F7282B0-5B74-4B3E-8838-C6B850081704}" destId="{82991584-8C6F-46E3-8507-B1D46023DD4F}" srcOrd="0" destOrd="0" presId="urn:microsoft.com/office/officeart/2005/8/layout/radial2"/>
    <dgm:cxn modelId="{F7488EE2-507C-4650-8A9B-C8FF4DA5BCB6}" type="presOf" srcId="{72630C96-678F-475A-AED3-7E4B59B4BBB1}" destId="{C1343DA7-C7D5-4A83-AF26-55B67F8FC39D}" srcOrd="0" destOrd="0" presId="urn:microsoft.com/office/officeart/2005/8/layout/radial2"/>
    <dgm:cxn modelId="{AC40A656-6E62-44B6-92F8-3D88F17A8B48}" srcId="{900301E5-C933-4DCD-888F-AEC999446C29}" destId="{9747E6DA-5CB3-41D7-ADE0-491DD59DFDBC}" srcOrd="1" destOrd="0" parTransId="{72630C96-678F-475A-AED3-7E4B59B4BBB1}" sibTransId="{223A1A72-A42E-4CCD-AEB3-7CD97EACCBEB}"/>
    <dgm:cxn modelId="{CCE5D75E-2880-470D-8693-E94A38747C2E}" type="presOf" srcId="{9D8D899C-EE64-4109-9D6C-B6B7491C368C}" destId="{51023DFA-5E61-44DF-A622-0B04648334B0}" srcOrd="0" destOrd="0" presId="urn:microsoft.com/office/officeart/2005/8/layout/radial2"/>
    <dgm:cxn modelId="{EAE0FB13-C3C4-44C4-BA84-BA794059120A}" type="presParOf" srcId="{D81BF542-E61A-4459-B0B6-3325C483AA27}" destId="{EA36815D-2B9D-43B6-9F38-CDBFC6C2D3B3}" srcOrd="0" destOrd="0" presId="urn:microsoft.com/office/officeart/2005/8/layout/radial2"/>
    <dgm:cxn modelId="{3D302E28-1A63-43E9-B05D-11392DCF0A16}" type="presParOf" srcId="{EA36815D-2B9D-43B6-9F38-CDBFC6C2D3B3}" destId="{3256AA99-C87D-4213-B682-C19601CE7955}" srcOrd="0" destOrd="0" presId="urn:microsoft.com/office/officeart/2005/8/layout/radial2"/>
    <dgm:cxn modelId="{E71B9A3C-AB7A-4311-A832-B296546C5EED}" type="presParOf" srcId="{3256AA99-C87D-4213-B682-C19601CE7955}" destId="{102FFECD-240A-4856-A44F-B5DD79640534}" srcOrd="0" destOrd="0" presId="urn:microsoft.com/office/officeart/2005/8/layout/radial2"/>
    <dgm:cxn modelId="{51CEF777-B689-45DD-BE08-1E80C974A335}" type="presParOf" srcId="{3256AA99-C87D-4213-B682-C19601CE7955}" destId="{7EBD90A8-9922-4D9A-9932-442C4CD70653}" srcOrd="1" destOrd="0" presId="urn:microsoft.com/office/officeart/2005/8/layout/radial2"/>
    <dgm:cxn modelId="{EECC6C08-8313-4108-B5BF-47756C321DA4}" type="presParOf" srcId="{EA36815D-2B9D-43B6-9F38-CDBFC6C2D3B3}" destId="{82991584-8C6F-46E3-8507-B1D46023DD4F}" srcOrd="1" destOrd="0" presId="urn:microsoft.com/office/officeart/2005/8/layout/radial2"/>
    <dgm:cxn modelId="{71D85E7B-5784-4897-86F0-E5572BB4A078}" type="presParOf" srcId="{EA36815D-2B9D-43B6-9F38-CDBFC6C2D3B3}" destId="{DD5A36FC-815C-4EEC-8BC9-DB2D83286F39}" srcOrd="2" destOrd="0" presId="urn:microsoft.com/office/officeart/2005/8/layout/radial2"/>
    <dgm:cxn modelId="{54486A0C-C77B-4C23-B904-722234650147}" type="presParOf" srcId="{DD5A36FC-815C-4EEC-8BC9-DB2D83286F39}" destId="{67C4A93B-7ED8-4E17-8CD9-86691A237166}" srcOrd="0" destOrd="0" presId="urn:microsoft.com/office/officeart/2005/8/layout/radial2"/>
    <dgm:cxn modelId="{D0AE8DE3-F173-4AF3-8B37-626F14D6AF19}" type="presParOf" srcId="{DD5A36FC-815C-4EEC-8BC9-DB2D83286F39}" destId="{51023DFA-5E61-44DF-A622-0B04648334B0}" srcOrd="1" destOrd="0" presId="urn:microsoft.com/office/officeart/2005/8/layout/radial2"/>
    <dgm:cxn modelId="{AFBB928E-5736-4972-AE1B-EA0E87C4E636}" type="presParOf" srcId="{EA36815D-2B9D-43B6-9F38-CDBFC6C2D3B3}" destId="{C1343DA7-C7D5-4A83-AF26-55B67F8FC39D}" srcOrd="3" destOrd="0" presId="urn:microsoft.com/office/officeart/2005/8/layout/radial2"/>
    <dgm:cxn modelId="{1008DC62-0B5F-40B1-83D8-C61902599BDB}" type="presParOf" srcId="{EA36815D-2B9D-43B6-9F38-CDBFC6C2D3B3}" destId="{8029DA68-9026-4742-8FAA-553EBA95C38B}" srcOrd="4" destOrd="0" presId="urn:microsoft.com/office/officeart/2005/8/layout/radial2"/>
    <dgm:cxn modelId="{7C951154-1978-44E4-89AC-CE1B77E6EF84}" type="presParOf" srcId="{8029DA68-9026-4742-8FAA-553EBA95C38B}" destId="{E2461E60-CDC7-43C5-93C4-82EAFD30ABFE}" srcOrd="0" destOrd="0" presId="urn:microsoft.com/office/officeart/2005/8/layout/radial2"/>
    <dgm:cxn modelId="{92F82FBB-79D4-4C07-A1F0-65258724B101}" type="presParOf" srcId="{8029DA68-9026-4742-8FAA-553EBA95C38B}" destId="{30CA36D9-B0BD-4501-B8FF-5D9589F07C4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C35E6-57ED-474F-B98B-E2202F1AC1AD}">
      <dsp:nvSpPr>
        <dsp:cNvPr id="0" name=""/>
        <dsp:cNvSpPr/>
      </dsp:nvSpPr>
      <dsp:spPr>
        <a:xfrm>
          <a:off x="863734" y="0"/>
          <a:ext cx="3200761" cy="1584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打擊新冠病毒，守護健康你我有責</a:t>
          </a:r>
          <a:endParaRPr lang="zh-TW" sz="2900" kern="1200" dirty="0"/>
        </a:p>
      </dsp:txBody>
      <dsp:txXfrm>
        <a:off x="941067" y="77333"/>
        <a:ext cx="3046095" cy="1429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78A00-55D2-42B4-89BE-997DBDDB50E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AA6CD2B-35A0-4D02-8DBC-7F282FE0A4B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6CF0A-9DC0-42D9-AC39-8712D5D6BC6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EC7D432-F803-45E1-8E90-AD8F3272E10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65AF15-0833-451B-B810-A09CA520707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5440174-0565-4F2F-86D3-FFD6C3362B1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2EB248-261C-435B-B39C-C674D464B29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FF7E1A2-9EE2-4198-9FC8-D42026EA9D3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023A7-FC91-4017-BF64-0FE8A674265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317EC-18CC-486A-924D-41FFE57E927B}">
      <dsp:nvSpPr>
        <dsp:cNvPr id="0" name=""/>
        <dsp:cNvSpPr/>
      </dsp:nvSpPr>
      <dsp:spPr>
        <a:xfrm>
          <a:off x="0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C2B0C-F263-4CAF-BDEC-16362CEFC1E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77017234-4C82-4814-A991-6B3562B38FA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8BAB0C64-7A9C-4F52-9EB4-F97A912E255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A3E00F-E5E1-40A7-9D82-7D926426F5F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20D79B08-6910-4282-9E9E-D6F8558C718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43DA7-C7D5-4A83-AF26-55B67F8FC39D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91584-8C6F-46E3-8507-B1D46023DD4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BD90A8-9922-4D9A-9932-442C4CD70653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C4A93B-7ED8-4E17-8CD9-86691A23716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51023DFA-5E61-44DF-A622-0B04648334B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E2461E60-CDC7-43C5-93C4-82EAFD30ABF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0CA36D9-B0BD-4501-B8FF-5D9589F07C4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44CB2-045E-4CAB-A3BD-0A9772F4D55D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76B24-D48A-4DDB-B707-42B058E5F6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280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500">
              <a:srgbClr val="6B98D0"/>
            </a:gs>
            <a:gs pos="3000">
              <a:schemeClr val="bg1"/>
            </a:gs>
            <a:gs pos="45000">
              <a:srgbClr val="7030A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strike="noStrike" kern="1200">
          <a:solidFill>
            <a:schemeClr val="accent5"/>
          </a:solidFill>
          <a:latin typeface="新細明體-ExtB" panose="02020500000000000000" pitchFamily="18" charset="-120"/>
          <a:ea typeface="新細明體-ExtB" panose="02020500000000000000" pitchFamily="18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4150289970"/>
              </p:ext>
            </p:extLst>
          </p:nvPr>
        </p:nvGraphicFramePr>
        <p:xfrm>
          <a:off x="2123728" y="2420888"/>
          <a:ext cx="406449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9020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3670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6222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新細明體-ExtB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2022-11-28T03:47:16Z</dcterms:modified>
</cp:coreProperties>
</file>