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B2B2B2"/>
    <a:srgbClr val="808080"/>
    <a:srgbClr val="FF0000"/>
    <a:srgbClr val="95F3FD"/>
    <a:srgbClr val="66FFFF"/>
    <a:srgbClr val="00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02CC05-F414-4EA8-A10B-029FA9E9F924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AF34047-1267-4ECD-A81C-8B82CB26EC4E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DD8B6E4E-7E12-47F9-87D2-291B80E7FA5E}" type="parTrans" cxnId="{761EFC3C-24F4-4F55-892D-FFDD820F3C5F}">
      <dgm:prSet/>
      <dgm:spPr/>
      <dgm:t>
        <a:bodyPr/>
        <a:lstStyle/>
        <a:p>
          <a:endParaRPr lang="zh-TW" altLang="en-US"/>
        </a:p>
      </dgm:t>
    </dgm:pt>
    <dgm:pt modelId="{E1EFED19-6078-4551-A4AD-1CE945A812A7}" type="sibTrans" cxnId="{761EFC3C-24F4-4F55-892D-FFDD820F3C5F}">
      <dgm:prSet/>
      <dgm:spPr/>
      <dgm:t>
        <a:bodyPr/>
        <a:lstStyle/>
        <a:p>
          <a:endParaRPr lang="zh-TW" altLang="en-US"/>
        </a:p>
      </dgm:t>
    </dgm:pt>
    <dgm:pt modelId="{5956E9CD-A8CE-4AE9-BFBE-DB9A9043FB5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345964EF-24A4-4140-A8A2-A009AACE45D8}" type="parTrans" cxnId="{CC168C43-171D-4430-A3A0-DCC432B97832}">
      <dgm:prSet/>
      <dgm:spPr/>
      <dgm:t>
        <a:bodyPr/>
        <a:lstStyle/>
        <a:p>
          <a:endParaRPr lang="zh-TW" altLang="en-US"/>
        </a:p>
      </dgm:t>
    </dgm:pt>
    <dgm:pt modelId="{DBDC90CB-2B65-4979-81F4-A974340A0C55}" type="sibTrans" cxnId="{CC168C43-171D-4430-A3A0-DCC432B97832}">
      <dgm:prSet/>
      <dgm:spPr/>
      <dgm:t>
        <a:bodyPr/>
        <a:lstStyle/>
        <a:p>
          <a:endParaRPr lang="zh-TW" altLang="en-US"/>
        </a:p>
      </dgm:t>
    </dgm:pt>
    <dgm:pt modelId="{4F167949-5919-4466-B401-FD7CF6D4408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6F38F07-A5EB-4DD5-A29C-794EFC626857}" type="parTrans" cxnId="{58535466-46B2-444D-B039-DC3A79CD0406}">
      <dgm:prSet/>
      <dgm:spPr/>
      <dgm:t>
        <a:bodyPr/>
        <a:lstStyle/>
        <a:p>
          <a:endParaRPr lang="zh-TW" altLang="en-US"/>
        </a:p>
      </dgm:t>
    </dgm:pt>
    <dgm:pt modelId="{FAB098EC-FD7F-4861-B8CE-BF6AC8C02AAC}" type="sibTrans" cxnId="{58535466-46B2-444D-B039-DC3A79CD0406}">
      <dgm:prSet/>
      <dgm:spPr/>
      <dgm:t>
        <a:bodyPr/>
        <a:lstStyle/>
        <a:p>
          <a:endParaRPr lang="zh-TW" altLang="en-US"/>
        </a:p>
      </dgm:t>
    </dgm:pt>
    <dgm:pt modelId="{0C273752-21C4-4E98-B501-91E2F489DECF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F2B7E39B-E89B-4FA2-8417-D0F4882DC91D}" type="parTrans" cxnId="{89A1B78F-A858-4760-ACAF-5B0EF5942920}">
      <dgm:prSet/>
      <dgm:spPr/>
      <dgm:t>
        <a:bodyPr/>
        <a:lstStyle/>
        <a:p>
          <a:endParaRPr lang="zh-TW" altLang="en-US"/>
        </a:p>
      </dgm:t>
    </dgm:pt>
    <dgm:pt modelId="{F0D5F9C2-5EDA-4337-868C-0D4956FC3DD6}" type="sibTrans" cxnId="{89A1B78F-A858-4760-ACAF-5B0EF5942920}">
      <dgm:prSet/>
      <dgm:spPr/>
      <dgm:t>
        <a:bodyPr/>
        <a:lstStyle/>
        <a:p>
          <a:endParaRPr lang="zh-TW" altLang="en-US"/>
        </a:p>
      </dgm:t>
    </dgm:pt>
    <dgm:pt modelId="{442C6E2E-7794-4D94-94F0-7825C7C924BA}" type="pres">
      <dgm:prSet presAssocID="{3302CC05-F414-4EA8-A10B-029FA9E9F92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9658A96-1036-43C8-AA3B-C3B2B81F087C}" type="pres">
      <dgm:prSet presAssocID="{3302CC05-F414-4EA8-A10B-029FA9E9F924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CAB997E4-576A-4F94-95EB-8E6846EF4DCB}" type="pres">
      <dgm:prSet presAssocID="{3302CC05-F414-4EA8-A10B-029FA9E9F924}" presName="linComp" presStyleCnt="0"/>
      <dgm:spPr/>
      <dgm:t>
        <a:bodyPr/>
        <a:lstStyle/>
        <a:p>
          <a:endParaRPr lang="zh-TW" altLang="en-US"/>
        </a:p>
      </dgm:t>
    </dgm:pt>
    <dgm:pt modelId="{A57001DF-812A-450C-9C81-3BEC1CC90EFD}" type="pres">
      <dgm:prSet presAssocID="{4AF34047-1267-4ECD-A81C-8B82CB26EC4E}" presName="compNode" presStyleCnt="0"/>
      <dgm:spPr/>
      <dgm:t>
        <a:bodyPr/>
        <a:lstStyle/>
        <a:p>
          <a:endParaRPr lang="zh-TW" altLang="en-US"/>
        </a:p>
      </dgm:t>
    </dgm:pt>
    <dgm:pt modelId="{5E8184C8-8AB8-47A1-87EA-A62A706C3DBB}" type="pres">
      <dgm:prSet presAssocID="{4AF34047-1267-4ECD-A81C-8B82CB26EC4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6CF733C-263C-4270-B313-B91B761B7DF8}" type="pres">
      <dgm:prSet presAssocID="{4AF34047-1267-4ECD-A81C-8B82CB26EC4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4700A4-249E-4B98-947D-0675B918C60A}" type="pres">
      <dgm:prSet presAssocID="{4AF34047-1267-4ECD-A81C-8B82CB26EC4E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E1749BAC-8417-4398-B9C2-FE32561D3BBB}" type="pres">
      <dgm:prSet presAssocID="{4AF34047-1267-4ECD-A81C-8B82CB26EC4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2F3BD14-1B57-463D-AE05-8C81D9E5F44B}" type="pres">
      <dgm:prSet presAssocID="{E1EFED19-6078-4551-A4AD-1CE945A812A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C58601E-03F8-4A26-8FFE-781A8B6AAD22}" type="pres">
      <dgm:prSet presAssocID="{5956E9CD-A8CE-4AE9-BFBE-DB9A9043FB53}" presName="compNode" presStyleCnt="0"/>
      <dgm:spPr/>
      <dgm:t>
        <a:bodyPr/>
        <a:lstStyle/>
        <a:p>
          <a:endParaRPr lang="zh-TW" altLang="en-US"/>
        </a:p>
      </dgm:t>
    </dgm:pt>
    <dgm:pt modelId="{8DE52CD0-EAE0-4568-905B-7C76C2F8A09E}" type="pres">
      <dgm:prSet presAssocID="{5956E9CD-A8CE-4AE9-BFBE-DB9A9043FB5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E3EFAC5-6B0F-4ED1-96BB-4CD1E7A3728C}" type="pres">
      <dgm:prSet presAssocID="{5956E9CD-A8CE-4AE9-BFBE-DB9A9043FB5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43404F-E4C6-439C-96E5-6855605E6F50}" type="pres">
      <dgm:prSet presAssocID="{5956E9CD-A8CE-4AE9-BFBE-DB9A9043FB53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66511FB3-E148-44D3-A957-F067C2B3887E}" type="pres">
      <dgm:prSet presAssocID="{5956E9CD-A8CE-4AE9-BFBE-DB9A9043FB5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2641474-418E-4E8D-B206-9F35D5974C96}" type="pres">
      <dgm:prSet presAssocID="{DBDC90CB-2B65-4979-81F4-A974340A0C5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9695493-9D85-4301-9477-72C95D885E42}" type="pres">
      <dgm:prSet presAssocID="{4F167949-5919-4466-B401-FD7CF6D44081}" presName="compNode" presStyleCnt="0"/>
      <dgm:spPr/>
      <dgm:t>
        <a:bodyPr/>
        <a:lstStyle/>
        <a:p>
          <a:endParaRPr lang="zh-TW" altLang="en-US"/>
        </a:p>
      </dgm:t>
    </dgm:pt>
    <dgm:pt modelId="{4973D565-DE8C-419D-AF14-2DC3CFEF1661}" type="pres">
      <dgm:prSet presAssocID="{4F167949-5919-4466-B401-FD7CF6D4408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CFEC73A-78F5-4B89-89C6-E433AEA3E6FD}" type="pres">
      <dgm:prSet presAssocID="{4F167949-5919-4466-B401-FD7CF6D4408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81AABB-CEC0-4AFC-A9A7-0E544A311051}" type="pres">
      <dgm:prSet presAssocID="{4F167949-5919-4466-B401-FD7CF6D44081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FAA6A668-471A-4F15-983E-FFB49CDF0BE7}" type="pres">
      <dgm:prSet presAssocID="{4F167949-5919-4466-B401-FD7CF6D4408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F68E68F-121B-4C51-924F-01AA80F9EC66}" type="pres">
      <dgm:prSet presAssocID="{FAB098EC-FD7F-4861-B8CE-BF6AC8C02AA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55F9BFE-883C-4602-B6EE-07AA747BB371}" type="pres">
      <dgm:prSet presAssocID="{0C273752-21C4-4E98-B501-91E2F489DECF}" presName="compNode" presStyleCnt="0"/>
      <dgm:spPr/>
      <dgm:t>
        <a:bodyPr/>
        <a:lstStyle/>
        <a:p>
          <a:endParaRPr lang="zh-TW" altLang="en-US"/>
        </a:p>
      </dgm:t>
    </dgm:pt>
    <dgm:pt modelId="{F4792731-1251-4411-9CFD-86AFFC386D5F}" type="pres">
      <dgm:prSet presAssocID="{0C273752-21C4-4E98-B501-91E2F489DECF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237D227-2A24-42C2-BF1F-24E5F5A86DDC}" type="pres">
      <dgm:prSet presAssocID="{0C273752-21C4-4E98-B501-91E2F489DEC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50BABF-2BEC-4EC8-B974-4BC530450C8F}" type="pres">
      <dgm:prSet presAssocID="{0C273752-21C4-4E98-B501-91E2F489DECF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D835EB48-EED4-4DFC-BE39-8DFA7F2CB15F}" type="pres">
      <dgm:prSet presAssocID="{0C273752-21C4-4E98-B501-91E2F489DEC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7FE535C-20F0-4910-B5D7-840838FB0C6A}" type="presOf" srcId="{0C273752-21C4-4E98-B501-91E2F489DECF}" destId="{F4792731-1251-4411-9CFD-86AFFC386D5F}" srcOrd="0" destOrd="0" presId="urn:microsoft.com/office/officeart/2005/8/layout/hList7"/>
    <dgm:cxn modelId="{761EFC3C-24F4-4F55-892D-FFDD820F3C5F}" srcId="{3302CC05-F414-4EA8-A10B-029FA9E9F924}" destId="{4AF34047-1267-4ECD-A81C-8B82CB26EC4E}" srcOrd="0" destOrd="0" parTransId="{DD8B6E4E-7E12-47F9-87D2-291B80E7FA5E}" sibTransId="{E1EFED19-6078-4551-A4AD-1CE945A812A7}"/>
    <dgm:cxn modelId="{CC168C43-171D-4430-A3A0-DCC432B97832}" srcId="{3302CC05-F414-4EA8-A10B-029FA9E9F924}" destId="{5956E9CD-A8CE-4AE9-BFBE-DB9A9043FB53}" srcOrd="1" destOrd="0" parTransId="{345964EF-24A4-4140-A8A2-A009AACE45D8}" sibTransId="{DBDC90CB-2B65-4979-81F4-A974340A0C55}"/>
    <dgm:cxn modelId="{54EFE4FC-1B4C-4C44-AF34-A81C42795197}" type="presOf" srcId="{4F167949-5919-4466-B401-FD7CF6D44081}" destId="{2CFEC73A-78F5-4B89-89C6-E433AEA3E6FD}" srcOrd="1" destOrd="0" presId="urn:microsoft.com/office/officeart/2005/8/layout/hList7"/>
    <dgm:cxn modelId="{A31E10F4-C54D-4738-B1A3-52DE974157AE}" type="presOf" srcId="{4F167949-5919-4466-B401-FD7CF6D44081}" destId="{4973D565-DE8C-419D-AF14-2DC3CFEF1661}" srcOrd="0" destOrd="0" presId="urn:microsoft.com/office/officeart/2005/8/layout/hList7"/>
    <dgm:cxn modelId="{89A1B78F-A858-4760-ACAF-5B0EF5942920}" srcId="{3302CC05-F414-4EA8-A10B-029FA9E9F924}" destId="{0C273752-21C4-4E98-B501-91E2F489DECF}" srcOrd="3" destOrd="0" parTransId="{F2B7E39B-E89B-4FA2-8417-D0F4882DC91D}" sibTransId="{F0D5F9C2-5EDA-4337-868C-0D4956FC3DD6}"/>
    <dgm:cxn modelId="{49C51E21-D1E6-44D9-A072-F4B4433C3A4E}" type="presOf" srcId="{E1EFED19-6078-4551-A4AD-1CE945A812A7}" destId="{E2F3BD14-1B57-463D-AE05-8C81D9E5F44B}" srcOrd="0" destOrd="0" presId="urn:microsoft.com/office/officeart/2005/8/layout/hList7"/>
    <dgm:cxn modelId="{BA63F594-F06C-4670-9B23-65B81350B2E5}" type="presOf" srcId="{4AF34047-1267-4ECD-A81C-8B82CB26EC4E}" destId="{16CF733C-263C-4270-B313-B91B761B7DF8}" srcOrd="1" destOrd="0" presId="urn:microsoft.com/office/officeart/2005/8/layout/hList7"/>
    <dgm:cxn modelId="{15D5B1E8-19E9-41A3-B0D6-064206E8DDEE}" type="presOf" srcId="{FAB098EC-FD7F-4861-B8CE-BF6AC8C02AAC}" destId="{5F68E68F-121B-4C51-924F-01AA80F9EC66}" srcOrd="0" destOrd="0" presId="urn:microsoft.com/office/officeart/2005/8/layout/hList7"/>
    <dgm:cxn modelId="{BD98EA08-7050-46E7-A70E-7A6FFCC25440}" type="presOf" srcId="{5956E9CD-A8CE-4AE9-BFBE-DB9A9043FB53}" destId="{8DE52CD0-EAE0-4568-905B-7C76C2F8A09E}" srcOrd="0" destOrd="0" presId="urn:microsoft.com/office/officeart/2005/8/layout/hList7"/>
    <dgm:cxn modelId="{DBB08346-4A74-4E8E-94F4-D29104F14C01}" type="presOf" srcId="{4AF34047-1267-4ECD-A81C-8B82CB26EC4E}" destId="{5E8184C8-8AB8-47A1-87EA-A62A706C3DBB}" srcOrd="0" destOrd="0" presId="urn:microsoft.com/office/officeart/2005/8/layout/hList7"/>
    <dgm:cxn modelId="{E60B8B97-8888-475E-BD6A-7994D4D21F9F}" type="presOf" srcId="{0C273752-21C4-4E98-B501-91E2F489DECF}" destId="{8237D227-2A24-42C2-BF1F-24E5F5A86DDC}" srcOrd="1" destOrd="0" presId="urn:microsoft.com/office/officeart/2005/8/layout/hList7"/>
    <dgm:cxn modelId="{58535466-46B2-444D-B039-DC3A79CD0406}" srcId="{3302CC05-F414-4EA8-A10B-029FA9E9F924}" destId="{4F167949-5919-4466-B401-FD7CF6D44081}" srcOrd="2" destOrd="0" parTransId="{86F38F07-A5EB-4DD5-A29C-794EFC626857}" sibTransId="{FAB098EC-FD7F-4861-B8CE-BF6AC8C02AAC}"/>
    <dgm:cxn modelId="{F2F4EF92-4994-489D-9B41-FE73C070F68E}" type="presOf" srcId="{DBDC90CB-2B65-4979-81F4-A974340A0C55}" destId="{22641474-418E-4E8D-B206-9F35D5974C96}" srcOrd="0" destOrd="0" presId="urn:microsoft.com/office/officeart/2005/8/layout/hList7"/>
    <dgm:cxn modelId="{BD940C41-7BFC-4182-BDBC-C3D5D86EC739}" type="presOf" srcId="{3302CC05-F414-4EA8-A10B-029FA9E9F924}" destId="{442C6E2E-7794-4D94-94F0-7825C7C924BA}" srcOrd="0" destOrd="0" presId="urn:microsoft.com/office/officeart/2005/8/layout/hList7"/>
    <dgm:cxn modelId="{335D208D-CED5-4B3A-A10D-FA8EB6536B36}" type="presOf" srcId="{5956E9CD-A8CE-4AE9-BFBE-DB9A9043FB53}" destId="{3E3EFAC5-6B0F-4ED1-96BB-4CD1E7A3728C}" srcOrd="1" destOrd="0" presId="urn:microsoft.com/office/officeart/2005/8/layout/hList7"/>
    <dgm:cxn modelId="{5AC87936-DDBD-450F-B8BC-AFBDD4023CE3}" type="presParOf" srcId="{442C6E2E-7794-4D94-94F0-7825C7C924BA}" destId="{69658A96-1036-43C8-AA3B-C3B2B81F087C}" srcOrd="0" destOrd="0" presId="urn:microsoft.com/office/officeart/2005/8/layout/hList7"/>
    <dgm:cxn modelId="{7B4BF077-C3AD-44C2-A373-26015E8074AF}" type="presParOf" srcId="{442C6E2E-7794-4D94-94F0-7825C7C924BA}" destId="{CAB997E4-576A-4F94-95EB-8E6846EF4DCB}" srcOrd="1" destOrd="0" presId="urn:microsoft.com/office/officeart/2005/8/layout/hList7"/>
    <dgm:cxn modelId="{F739FE26-767B-4C09-A1E5-31B976BF035B}" type="presParOf" srcId="{CAB997E4-576A-4F94-95EB-8E6846EF4DCB}" destId="{A57001DF-812A-450C-9C81-3BEC1CC90EFD}" srcOrd="0" destOrd="0" presId="urn:microsoft.com/office/officeart/2005/8/layout/hList7"/>
    <dgm:cxn modelId="{71430473-E6B5-4AA0-BE03-D0103E7F03B6}" type="presParOf" srcId="{A57001DF-812A-450C-9C81-3BEC1CC90EFD}" destId="{5E8184C8-8AB8-47A1-87EA-A62A706C3DBB}" srcOrd="0" destOrd="0" presId="urn:microsoft.com/office/officeart/2005/8/layout/hList7"/>
    <dgm:cxn modelId="{7147610B-9220-438F-AD91-97240C75C409}" type="presParOf" srcId="{A57001DF-812A-450C-9C81-3BEC1CC90EFD}" destId="{16CF733C-263C-4270-B313-B91B761B7DF8}" srcOrd="1" destOrd="0" presId="urn:microsoft.com/office/officeart/2005/8/layout/hList7"/>
    <dgm:cxn modelId="{2D11C670-3238-4F76-8D0B-618AC124AC85}" type="presParOf" srcId="{A57001DF-812A-450C-9C81-3BEC1CC90EFD}" destId="{114700A4-249E-4B98-947D-0675B918C60A}" srcOrd="2" destOrd="0" presId="urn:microsoft.com/office/officeart/2005/8/layout/hList7"/>
    <dgm:cxn modelId="{D6C565AE-D8EE-4DA0-B2B4-813D71937F4D}" type="presParOf" srcId="{A57001DF-812A-450C-9C81-3BEC1CC90EFD}" destId="{E1749BAC-8417-4398-B9C2-FE32561D3BBB}" srcOrd="3" destOrd="0" presId="urn:microsoft.com/office/officeart/2005/8/layout/hList7"/>
    <dgm:cxn modelId="{81D43488-8D12-4A9D-880C-681509E99AA8}" type="presParOf" srcId="{CAB997E4-576A-4F94-95EB-8E6846EF4DCB}" destId="{E2F3BD14-1B57-463D-AE05-8C81D9E5F44B}" srcOrd="1" destOrd="0" presId="urn:microsoft.com/office/officeart/2005/8/layout/hList7"/>
    <dgm:cxn modelId="{DA11E632-1DB0-4F03-B313-9E1125274090}" type="presParOf" srcId="{CAB997E4-576A-4F94-95EB-8E6846EF4DCB}" destId="{7C58601E-03F8-4A26-8FFE-781A8B6AAD22}" srcOrd="2" destOrd="0" presId="urn:microsoft.com/office/officeart/2005/8/layout/hList7"/>
    <dgm:cxn modelId="{3ABBF1CC-B47D-4014-9B16-3BB509DAA88B}" type="presParOf" srcId="{7C58601E-03F8-4A26-8FFE-781A8B6AAD22}" destId="{8DE52CD0-EAE0-4568-905B-7C76C2F8A09E}" srcOrd="0" destOrd="0" presId="urn:microsoft.com/office/officeart/2005/8/layout/hList7"/>
    <dgm:cxn modelId="{6DF54F01-6C80-4A7A-904F-9E0E11FB0B1C}" type="presParOf" srcId="{7C58601E-03F8-4A26-8FFE-781A8B6AAD22}" destId="{3E3EFAC5-6B0F-4ED1-96BB-4CD1E7A3728C}" srcOrd="1" destOrd="0" presId="urn:microsoft.com/office/officeart/2005/8/layout/hList7"/>
    <dgm:cxn modelId="{65AB017C-AFF3-46B1-A6C7-9FCFA960A2C8}" type="presParOf" srcId="{7C58601E-03F8-4A26-8FFE-781A8B6AAD22}" destId="{4C43404F-E4C6-439C-96E5-6855605E6F50}" srcOrd="2" destOrd="0" presId="urn:microsoft.com/office/officeart/2005/8/layout/hList7"/>
    <dgm:cxn modelId="{367E439C-62A7-4392-A721-16C71D2FB6D8}" type="presParOf" srcId="{7C58601E-03F8-4A26-8FFE-781A8B6AAD22}" destId="{66511FB3-E148-44D3-A957-F067C2B3887E}" srcOrd="3" destOrd="0" presId="urn:microsoft.com/office/officeart/2005/8/layout/hList7"/>
    <dgm:cxn modelId="{E5A1F265-0C63-473B-A440-23B9FA6C8A64}" type="presParOf" srcId="{CAB997E4-576A-4F94-95EB-8E6846EF4DCB}" destId="{22641474-418E-4E8D-B206-9F35D5974C96}" srcOrd="3" destOrd="0" presId="urn:microsoft.com/office/officeart/2005/8/layout/hList7"/>
    <dgm:cxn modelId="{418D4D4F-C19C-44FA-BA80-CCFE595B360A}" type="presParOf" srcId="{CAB997E4-576A-4F94-95EB-8E6846EF4DCB}" destId="{69695493-9D85-4301-9477-72C95D885E42}" srcOrd="4" destOrd="0" presId="urn:microsoft.com/office/officeart/2005/8/layout/hList7"/>
    <dgm:cxn modelId="{1317023A-1279-432A-8DE6-8ADE88315578}" type="presParOf" srcId="{69695493-9D85-4301-9477-72C95D885E42}" destId="{4973D565-DE8C-419D-AF14-2DC3CFEF1661}" srcOrd="0" destOrd="0" presId="urn:microsoft.com/office/officeart/2005/8/layout/hList7"/>
    <dgm:cxn modelId="{A1A02E88-63AE-4F87-9D10-67752962BFB5}" type="presParOf" srcId="{69695493-9D85-4301-9477-72C95D885E42}" destId="{2CFEC73A-78F5-4B89-89C6-E433AEA3E6FD}" srcOrd="1" destOrd="0" presId="urn:microsoft.com/office/officeart/2005/8/layout/hList7"/>
    <dgm:cxn modelId="{F3E1E017-49CB-47D9-A1DF-C902FB2EB263}" type="presParOf" srcId="{69695493-9D85-4301-9477-72C95D885E42}" destId="{9E81AABB-CEC0-4AFC-A9A7-0E544A311051}" srcOrd="2" destOrd="0" presId="urn:microsoft.com/office/officeart/2005/8/layout/hList7"/>
    <dgm:cxn modelId="{EE7ABD6E-A16F-4508-A20F-87B5CCFF6303}" type="presParOf" srcId="{69695493-9D85-4301-9477-72C95D885E42}" destId="{FAA6A668-471A-4F15-983E-FFB49CDF0BE7}" srcOrd="3" destOrd="0" presId="urn:microsoft.com/office/officeart/2005/8/layout/hList7"/>
    <dgm:cxn modelId="{9271FFDD-ED33-4996-9043-11F6F33B24D1}" type="presParOf" srcId="{CAB997E4-576A-4F94-95EB-8E6846EF4DCB}" destId="{5F68E68F-121B-4C51-924F-01AA80F9EC66}" srcOrd="5" destOrd="0" presId="urn:microsoft.com/office/officeart/2005/8/layout/hList7"/>
    <dgm:cxn modelId="{9081F9F6-C7C0-4322-BE89-062D322E90C3}" type="presParOf" srcId="{CAB997E4-576A-4F94-95EB-8E6846EF4DCB}" destId="{A55F9BFE-883C-4602-B6EE-07AA747BB371}" srcOrd="6" destOrd="0" presId="urn:microsoft.com/office/officeart/2005/8/layout/hList7"/>
    <dgm:cxn modelId="{85144FB1-F438-4151-85ED-C660C4E5C59A}" type="presParOf" srcId="{A55F9BFE-883C-4602-B6EE-07AA747BB371}" destId="{F4792731-1251-4411-9CFD-86AFFC386D5F}" srcOrd="0" destOrd="0" presId="urn:microsoft.com/office/officeart/2005/8/layout/hList7"/>
    <dgm:cxn modelId="{54D1575E-E453-4B94-81A2-7A385204C474}" type="presParOf" srcId="{A55F9BFE-883C-4602-B6EE-07AA747BB371}" destId="{8237D227-2A24-42C2-BF1F-24E5F5A86DDC}" srcOrd="1" destOrd="0" presId="urn:microsoft.com/office/officeart/2005/8/layout/hList7"/>
    <dgm:cxn modelId="{A11DB858-CAC0-49DF-86D6-784230AC86B6}" type="presParOf" srcId="{A55F9BFE-883C-4602-B6EE-07AA747BB371}" destId="{2450BABF-2BEC-4EC8-B974-4BC530450C8F}" srcOrd="2" destOrd="0" presId="urn:microsoft.com/office/officeart/2005/8/layout/hList7"/>
    <dgm:cxn modelId="{6CD92ED7-1A60-47BB-B8EB-318793505AE7}" type="presParOf" srcId="{A55F9BFE-883C-4602-B6EE-07AA747BB371}" destId="{D835EB48-EED4-4DFC-BE39-8DFA7F2CB15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B1959A-15E3-4D4F-A4A5-B535764F3BE3}" type="doc">
      <dgm:prSet loTypeId="urn:microsoft.com/office/officeart/2008/layout/TitledPictureBlocks" loCatId="pictur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8D733C9-3524-429A-B01C-748BA9DD7685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008C48B4-7C37-447E-93A3-E523803AF037}" type="parTrans" cxnId="{94E4F57D-11DA-4D37-97E9-A9B9F2DD083F}">
      <dgm:prSet/>
      <dgm:spPr/>
      <dgm:t>
        <a:bodyPr/>
        <a:lstStyle/>
        <a:p>
          <a:endParaRPr lang="zh-TW" altLang="en-US"/>
        </a:p>
      </dgm:t>
    </dgm:pt>
    <dgm:pt modelId="{EBC1FF8E-0626-47C3-AD68-F1BDE77F2AB5}" type="sibTrans" cxnId="{94E4F57D-11DA-4D37-97E9-A9B9F2DD083F}">
      <dgm:prSet/>
      <dgm:spPr/>
      <dgm:t>
        <a:bodyPr/>
        <a:lstStyle/>
        <a:p>
          <a:endParaRPr lang="zh-TW" altLang="en-US"/>
        </a:p>
      </dgm:t>
    </dgm:pt>
    <dgm:pt modelId="{0353AB13-A94C-41DB-8DF6-15820372794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7F779A45-F6DD-4044-B6A3-6CA39AE4BABB}" type="parTrans" cxnId="{DCCC0DE7-B9A1-42B3-B4E6-E77AA0C4B51E}">
      <dgm:prSet/>
      <dgm:spPr/>
      <dgm:t>
        <a:bodyPr/>
        <a:lstStyle/>
        <a:p>
          <a:endParaRPr lang="zh-TW" altLang="en-US"/>
        </a:p>
      </dgm:t>
    </dgm:pt>
    <dgm:pt modelId="{B032A5E4-F8AC-4AF6-B3E6-37D18E14ED0B}" type="sibTrans" cxnId="{DCCC0DE7-B9A1-42B3-B4E6-E77AA0C4B51E}">
      <dgm:prSet/>
      <dgm:spPr/>
      <dgm:t>
        <a:bodyPr/>
        <a:lstStyle/>
        <a:p>
          <a:endParaRPr lang="zh-TW" altLang="en-US"/>
        </a:p>
      </dgm:t>
    </dgm:pt>
    <dgm:pt modelId="{63319F7F-7229-4302-9086-33CBD4F7B12D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38116752-C3DF-4F92-86CF-49B842DF5622}" type="parTrans" cxnId="{B328A15D-E05D-4D3D-862A-FB622AC08529}">
      <dgm:prSet/>
      <dgm:spPr/>
      <dgm:t>
        <a:bodyPr/>
        <a:lstStyle/>
        <a:p>
          <a:endParaRPr lang="zh-TW" altLang="en-US"/>
        </a:p>
      </dgm:t>
    </dgm:pt>
    <dgm:pt modelId="{2245C7E6-DC76-4972-8A6D-9DCAEB8ABEC9}" type="sibTrans" cxnId="{B328A15D-E05D-4D3D-862A-FB622AC08529}">
      <dgm:prSet/>
      <dgm:spPr/>
      <dgm:t>
        <a:bodyPr/>
        <a:lstStyle/>
        <a:p>
          <a:endParaRPr lang="zh-TW" altLang="en-US"/>
        </a:p>
      </dgm:t>
    </dgm:pt>
    <dgm:pt modelId="{208F4AA0-3447-43B4-8B46-5FF67D8F892D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51792A16-9805-403D-98D9-3A29B20159F4}" type="parTrans" cxnId="{3F3EAB92-8AAD-4130-B41C-839F8A137079}">
      <dgm:prSet/>
      <dgm:spPr/>
      <dgm:t>
        <a:bodyPr/>
        <a:lstStyle/>
        <a:p>
          <a:endParaRPr lang="zh-TW" altLang="en-US"/>
        </a:p>
      </dgm:t>
    </dgm:pt>
    <dgm:pt modelId="{D0416DE3-E518-4A28-8FAA-A3984A4BA413}" type="sibTrans" cxnId="{3F3EAB92-8AAD-4130-B41C-839F8A137079}">
      <dgm:prSet/>
      <dgm:spPr/>
      <dgm:t>
        <a:bodyPr/>
        <a:lstStyle/>
        <a:p>
          <a:endParaRPr lang="zh-TW" altLang="en-US"/>
        </a:p>
      </dgm:t>
    </dgm:pt>
    <dgm:pt modelId="{F86FF124-5E7F-4FD1-B83E-FCCC708C662A}" type="pres">
      <dgm:prSet presAssocID="{1CB1959A-15E3-4D4F-A4A5-B535764F3BE3}" presName="rootNode" presStyleCnt="0">
        <dgm:presLayoutVars>
          <dgm:chMax/>
          <dgm:chPref/>
          <dgm:dir/>
          <dgm:animLvl val="lvl"/>
        </dgm:presLayoutVars>
      </dgm:prSet>
      <dgm:spPr/>
    </dgm:pt>
    <dgm:pt modelId="{BC26D7E3-41E7-44B5-B0FD-6B6DB8827ED7}" type="pres">
      <dgm:prSet presAssocID="{D8D733C9-3524-429A-B01C-748BA9DD7685}" presName="composite" presStyleCnt="0"/>
      <dgm:spPr/>
    </dgm:pt>
    <dgm:pt modelId="{CFB5DCD8-E786-4CEA-B7E0-3DFEEAE3699E}" type="pres">
      <dgm:prSet presAssocID="{D8D733C9-3524-429A-B01C-748BA9DD7685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1FB0FD5-F415-4C31-B6D3-98D7EEE0F51F}" type="pres">
      <dgm:prSet presAssocID="{D8D733C9-3524-429A-B01C-748BA9DD7685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44B52DA-9D2B-4E18-A1FC-4DB4B57E19EC}" type="pres">
      <dgm:prSet presAssocID="{D8D733C9-3524-429A-B01C-748BA9DD7685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FAE2813A-3D8B-45F2-8235-48EE886C1EB4}" type="pres">
      <dgm:prSet presAssocID="{EBC1FF8E-0626-47C3-AD68-F1BDE77F2AB5}" presName="sibTrans" presStyleCnt="0"/>
      <dgm:spPr/>
    </dgm:pt>
    <dgm:pt modelId="{11243D21-CBC5-437C-87AD-57FCAC5FB82F}" type="pres">
      <dgm:prSet presAssocID="{63319F7F-7229-4302-9086-33CBD4F7B12D}" presName="composite" presStyleCnt="0"/>
      <dgm:spPr/>
    </dgm:pt>
    <dgm:pt modelId="{AB8A2980-BE38-496F-A2D1-9D08B9FF5615}" type="pres">
      <dgm:prSet presAssocID="{63319F7F-7229-4302-9086-33CBD4F7B12D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79751C1-C2AB-466D-AEE0-BCACF436DBB7}" type="pres">
      <dgm:prSet presAssocID="{63319F7F-7229-4302-9086-33CBD4F7B12D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3E7CB83-DE7B-464B-8933-CEC0236AD62A}" type="pres">
      <dgm:prSet presAssocID="{63319F7F-7229-4302-9086-33CBD4F7B12D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D43E65A-D1E8-44FD-903A-A1099A2D1C6E}" type="presOf" srcId="{0353AB13-A94C-41DB-8DF6-158203727945}" destId="{044B52DA-9D2B-4E18-A1FC-4DB4B57E19EC}" srcOrd="0" destOrd="0" presId="urn:microsoft.com/office/officeart/2008/layout/TitledPictureBlocks"/>
    <dgm:cxn modelId="{94E4F57D-11DA-4D37-97E9-A9B9F2DD083F}" srcId="{1CB1959A-15E3-4D4F-A4A5-B535764F3BE3}" destId="{D8D733C9-3524-429A-B01C-748BA9DD7685}" srcOrd="0" destOrd="0" parTransId="{008C48B4-7C37-447E-93A3-E523803AF037}" sibTransId="{EBC1FF8E-0626-47C3-AD68-F1BDE77F2AB5}"/>
    <dgm:cxn modelId="{C4962021-ED4F-441E-BAA5-EF23424CABC1}" type="presOf" srcId="{208F4AA0-3447-43B4-8B46-5FF67D8F892D}" destId="{23E7CB83-DE7B-464B-8933-CEC0236AD62A}" srcOrd="0" destOrd="0" presId="urn:microsoft.com/office/officeart/2008/layout/TitledPictureBlocks"/>
    <dgm:cxn modelId="{E40D234B-D34D-46EF-A10C-326E9DC79177}" type="presOf" srcId="{1CB1959A-15E3-4D4F-A4A5-B535764F3BE3}" destId="{F86FF124-5E7F-4FD1-B83E-FCCC708C662A}" srcOrd="0" destOrd="0" presId="urn:microsoft.com/office/officeart/2008/layout/TitledPictureBlocks"/>
    <dgm:cxn modelId="{62AFBAA1-6171-42FD-A6B9-7360D73A70CE}" type="presOf" srcId="{63319F7F-7229-4302-9086-33CBD4F7B12D}" destId="{AB8A2980-BE38-496F-A2D1-9D08B9FF5615}" srcOrd="0" destOrd="0" presId="urn:microsoft.com/office/officeart/2008/layout/TitledPictureBlocks"/>
    <dgm:cxn modelId="{66CE93D5-784F-44BB-80C6-1B67ACC9EED9}" type="presOf" srcId="{D8D733C9-3524-429A-B01C-748BA9DD7685}" destId="{CFB5DCD8-E786-4CEA-B7E0-3DFEEAE3699E}" srcOrd="0" destOrd="0" presId="urn:microsoft.com/office/officeart/2008/layout/TitledPictureBlocks"/>
    <dgm:cxn modelId="{B328A15D-E05D-4D3D-862A-FB622AC08529}" srcId="{1CB1959A-15E3-4D4F-A4A5-B535764F3BE3}" destId="{63319F7F-7229-4302-9086-33CBD4F7B12D}" srcOrd="1" destOrd="0" parTransId="{38116752-C3DF-4F92-86CF-49B842DF5622}" sibTransId="{2245C7E6-DC76-4972-8A6D-9DCAEB8ABEC9}"/>
    <dgm:cxn modelId="{DCCC0DE7-B9A1-42B3-B4E6-E77AA0C4B51E}" srcId="{D8D733C9-3524-429A-B01C-748BA9DD7685}" destId="{0353AB13-A94C-41DB-8DF6-158203727945}" srcOrd="0" destOrd="0" parTransId="{7F779A45-F6DD-4044-B6A3-6CA39AE4BABB}" sibTransId="{B032A5E4-F8AC-4AF6-B3E6-37D18E14ED0B}"/>
    <dgm:cxn modelId="{3F3EAB92-8AAD-4130-B41C-839F8A137079}" srcId="{63319F7F-7229-4302-9086-33CBD4F7B12D}" destId="{208F4AA0-3447-43B4-8B46-5FF67D8F892D}" srcOrd="0" destOrd="0" parTransId="{51792A16-9805-403D-98D9-3A29B20159F4}" sibTransId="{D0416DE3-E518-4A28-8FAA-A3984A4BA413}"/>
    <dgm:cxn modelId="{D4C0D342-548F-41B8-94DD-9DB208A3F18F}" type="presParOf" srcId="{F86FF124-5E7F-4FD1-B83E-FCCC708C662A}" destId="{BC26D7E3-41E7-44B5-B0FD-6B6DB8827ED7}" srcOrd="0" destOrd="0" presId="urn:microsoft.com/office/officeart/2008/layout/TitledPictureBlocks"/>
    <dgm:cxn modelId="{23A86F00-2B17-4B3C-B442-8F67F630EB43}" type="presParOf" srcId="{BC26D7E3-41E7-44B5-B0FD-6B6DB8827ED7}" destId="{CFB5DCD8-E786-4CEA-B7E0-3DFEEAE3699E}" srcOrd="0" destOrd="0" presId="urn:microsoft.com/office/officeart/2008/layout/TitledPictureBlocks"/>
    <dgm:cxn modelId="{CBBD178A-B560-425D-BCAB-4219C05E9F13}" type="presParOf" srcId="{BC26D7E3-41E7-44B5-B0FD-6B6DB8827ED7}" destId="{F1FB0FD5-F415-4C31-B6D3-98D7EEE0F51F}" srcOrd="1" destOrd="0" presId="urn:microsoft.com/office/officeart/2008/layout/TitledPictureBlocks"/>
    <dgm:cxn modelId="{B7B0D9CB-F655-4863-885D-E005725F9EC1}" type="presParOf" srcId="{BC26D7E3-41E7-44B5-B0FD-6B6DB8827ED7}" destId="{044B52DA-9D2B-4E18-A1FC-4DB4B57E19EC}" srcOrd="2" destOrd="0" presId="urn:microsoft.com/office/officeart/2008/layout/TitledPictureBlocks"/>
    <dgm:cxn modelId="{3F1C3076-2BF1-4132-924F-9BB4E4FD6C7D}" type="presParOf" srcId="{F86FF124-5E7F-4FD1-B83E-FCCC708C662A}" destId="{FAE2813A-3D8B-45F2-8235-48EE886C1EB4}" srcOrd="1" destOrd="0" presId="urn:microsoft.com/office/officeart/2008/layout/TitledPictureBlocks"/>
    <dgm:cxn modelId="{B3FCD4EC-03AA-4E17-BE75-AF096ECF5AA2}" type="presParOf" srcId="{F86FF124-5E7F-4FD1-B83E-FCCC708C662A}" destId="{11243D21-CBC5-437C-87AD-57FCAC5FB82F}" srcOrd="2" destOrd="0" presId="urn:microsoft.com/office/officeart/2008/layout/TitledPictureBlocks"/>
    <dgm:cxn modelId="{B53C7457-3D57-4BE2-8CA6-E5742CEFD4F9}" type="presParOf" srcId="{11243D21-CBC5-437C-87AD-57FCAC5FB82F}" destId="{AB8A2980-BE38-496F-A2D1-9D08B9FF5615}" srcOrd="0" destOrd="0" presId="urn:microsoft.com/office/officeart/2008/layout/TitledPictureBlocks"/>
    <dgm:cxn modelId="{3F4EA3C4-7966-47D1-A327-050623AC3E95}" type="presParOf" srcId="{11243D21-CBC5-437C-87AD-57FCAC5FB82F}" destId="{B79751C1-C2AB-466D-AEE0-BCACF436DBB7}" srcOrd="1" destOrd="0" presId="urn:microsoft.com/office/officeart/2008/layout/TitledPictureBlocks"/>
    <dgm:cxn modelId="{F57DA7D6-E66D-47F4-A4A1-CD2FF76E3DAC}" type="presParOf" srcId="{11243D21-CBC5-437C-87AD-57FCAC5FB82F}" destId="{23E7CB83-DE7B-464B-8933-CEC0236AD62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75CC02-6892-4978-B51E-C7F2C7933D06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C5DB2B9-686B-47B4-BFEB-2F7305708998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6F6D7DEB-CC9C-49F9-BDF0-3C1F7B5D456D}" type="parTrans" cxnId="{FCFD2CA5-D674-40DE-98EE-287969852878}">
      <dgm:prSet/>
      <dgm:spPr/>
      <dgm:t>
        <a:bodyPr/>
        <a:lstStyle/>
        <a:p>
          <a:endParaRPr lang="zh-TW" altLang="en-US"/>
        </a:p>
      </dgm:t>
    </dgm:pt>
    <dgm:pt modelId="{519CBEDC-160C-4B9A-A352-30C2B9B03119}" type="sibTrans" cxnId="{FCFD2CA5-D674-40DE-98EE-287969852878}">
      <dgm:prSet/>
      <dgm:spPr/>
      <dgm:t>
        <a:bodyPr/>
        <a:lstStyle/>
        <a:p>
          <a:endParaRPr lang="zh-TW" altLang="en-US"/>
        </a:p>
      </dgm:t>
    </dgm:pt>
    <dgm:pt modelId="{780274C0-1D46-482B-8EE9-034D119C38A1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3672ECB6-8D41-404C-873A-DE5A4E5283AF}" type="parTrans" cxnId="{61F102FF-FADF-4C8A-8F91-30EEB4CF6260}">
      <dgm:prSet/>
      <dgm:spPr/>
      <dgm:t>
        <a:bodyPr/>
        <a:lstStyle/>
        <a:p>
          <a:endParaRPr lang="zh-TW" altLang="en-US"/>
        </a:p>
      </dgm:t>
    </dgm:pt>
    <dgm:pt modelId="{C6FFE785-A0B8-42A1-99DE-746D3636D847}" type="sibTrans" cxnId="{61F102FF-FADF-4C8A-8F91-30EEB4CF6260}">
      <dgm:prSet/>
      <dgm:spPr/>
      <dgm:t>
        <a:bodyPr/>
        <a:lstStyle/>
        <a:p>
          <a:endParaRPr lang="zh-TW" altLang="en-US"/>
        </a:p>
      </dgm:t>
    </dgm:pt>
    <dgm:pt modelId="{666A8AA8-2D63-410D-B180-2B4446D71553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F0E701E-FC8E-4A7E-8CA7-60949F33E5F8}" type="parTrans" cxnId="{5DE6E6B8-487A-4DF8-9D9D-7D40AAC2C91B}">
      <dgm:prSet/>
      <dgm:spPr/>
      <dgm:t>
        <a:bodyPr/>
        <a:lstStyle/>
        <a:p>
          <a:endParaRPr lang="zh-TW" altLang="en-US"/>
        </a:p>
      </dgm:t>
    </dgm:pt>
    <dgm:pt modelId="{808A970A-7E3A-4A17-BCA6-918D09E0A786}" type="sibTrans" cxnId="{5DE6E6B8-487A-4DF8-9D9D-7D40AAC2C91B}">
      <dgm:prSet/>
      <dgm:spPr/>
      <dgm:t>
        <a:bodyPr/>
        <a:lstStyle/>
        <a:p>
          <a:endParaRPr lang="zh-TW" altLang="en-US"/>
        </a:p>
      </dgm:t>
    </dgm:pt>
    <dgm:pt modelId="{7BDCD192-8FDB-480C-BC5A-CF2CAE6A60F3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C05203B6-CF90-4DF5-A0AC-A0D650ADC12B}" type="parTrans" cxnId="{957BDDB6-4F45-4E4D-8C65-05DCDBB049FD}">
      <dgm:prSet/>
      <dgm:spPr/>
      <dgm:t>
        <a:bodyPr/>
        <a:lstStyle/>
        <a:p>
          <a:endParaRPr lang="zh-TW" altLang="en-US"/>
        </a:p>
      </dgm:t>
    </dgm:pt>
    <dgm:pt modelId="{EF3BE008-FDC4-4639-96F1-F0862CF3B3BF}" type="sibTrans" cxnId="{957BDDB6-4F45-4E4D-8C65-05DCDBB049FD}">
      <dgm:prSet/>
      <dgm:spPr/>
      <dgm:t>
        <a:bodyPr/>
        <a:lstStyle/>
        <a:p>
          <a:endParaRPr lang="zh-TW" altLang="en-US"/>
        </a:p>
      </dgm:t>
    </dgm:pt>
    <dgm:pt modelId="{A486945B-1F9B-4DA8-8219-A22059588D56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66BBA18-E67C-4F05-BAB6-3CE53A651118}" type="parTrans" cxnId="{F8D4D178-4CC0-4F62-94B4-B99FC914D024}">
      <dgm:prSet/>
      <dgm:spPr/>
      <dgm:t>
        <a:bodyPr/>
        <a:lstStyle/>
        <a:p>
          <a:endParaRPr lang="zh-TW" altLang="en-US"/>
        </a:p>
      </dgm:t>
    </dgm:pt>
    <dgm:pt modelId="{C437D630-2BC9-409D-B760-79001881D1BE}" type="sibTrans" cxnId="{F8D4D178-4CC0-4F62-94B4-B99FC914D024}">
      <dgm:prSet/>
      <dgm:spPr/>
      <dgm:t>
        <a:bodyPr/>
        <a:lstStyle/>
        <a:p>
          <a:endParaRPr lang="zh-TW" altLang="en-US"/>
        </a:p>
      </dgm:t>
    </dgm:pt>
    <dgm:pt modelId="{F3247735-BC6F-4F07-9F26-83BE301109F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993B3777-73FA-4473-A457-AE6AC4171205}" type="parTrans" cxnId="{C30490D5-271A-4E94-B357-33DBEFCFEBAC}">
      <dgm:prSet/>
      <dgm:spPr/>
      <dgm:t>
        <a:bodyPr/>
        <a:lstStyle/>
        <a:p>
          <a:endParaRPr lang="zh-TW" altLang="en-US"/>
        </a:p>
      </dgm:t>
    </dgm:pt>
    <dgm:pt modelId="{B1AFFA4E-67C0-4883-A694-586703B00928}" type="sibTrans" cxnId="{C30490D5-271A-4E94-B357-33DBEFCFEBAC}">
      <dgm:prSet/>
      <dgm:spPr/>
      <dgm:t>
        <a:bodyPr/>
        <a:lstStyle/>
        <a:p>
          <a:endParaRPr lang="zh-TW" altLang="en-US"/>
        </a:p>
      </dgm:t>
    </dgm:pt>
    <dgm:pt modelId="{C052D4D9-E853-4C1B-9AC0-74C679490C4F}" type="pres">
      <dgm:prSet presAssocID="{CC75CC02-6892-4978-B51E-C7F2C7933D0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09640BE-BD6D-4A99-8353-B78CA76A4555}" type="pres">
      <dgm:prSet presAssocID="{CC75CC02-6892-4978-B51E-C7F2C7933D06}" presName="cycle" presStyleCnt="0"/>
      <dgm:spPr/>
    </dgm:pt>
    <dgm:pt modelId="{27AFBD00-AD64-4430-9EAB-CB65C77A9ED1}" type="pres">
      <dgm:prSet presAssocID="{CC75CC02-6892-4978-B51E-C7F2C7933D06}" presName="centerShape" presStyleCnt="0"/>
      <dgm:spPr/>
    </dgm:pt>
    <dgm:pt modelId="{479E020B-2FA2-431E-8D55-19715D822856}" type="pres">
      <dgm:prSet presAssocID="{CC75CC02-6892-4978-B51E-C7F2C7933D06}" presName="connSite" presStyleLbl="node1" presStyleIdx="0" presStyleCnt="3"/>
      <dgm:spPr/>
    </dgm:pt>
    <dgm:pt modelId="{E5F09EC3-09B7-46A6-A67B-3D4C5443798D}" type="pres">
      <dgm:prSet presAssocID="{CC75CC02-6892-4978-B51E-C7F2C7933D06}" presName="visible" presStyleLbl="node1" presStyleIdx="0" presStyleCnt="3" custLinFactNeighborX="2936" custLinFactNeighborY="-7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DAB2E1C-BF07-4FC4-918C-CCCE9C3B845C}" type="pres">
      <dgm:prSet presAssocID="{6F6D7DEB-CC9C-49F9-BDF0-3C1F7B5D456D}" presName="Name25" presStyleLbl="parChTrans1D1" presStyleIdx="0" presStyleCnt="2"/>
      <dgm:spPr/>
    </dgm:pt>
    <dgm:pt modelId="{EC75DF59-7A01-4595-86D8-4EC2363F7D4F}" type="pres">
      <dgm:prSet presAssocID="{2C5DB2B9-686B-47B4-BFEB-2F7305708998}" presName="node" presStyleCnt="0"/>
      <dgm:spPr/>
    </dgm:pt>
    <dgm:pt modelId="{92EAF05B-C00C-422B-90EE-9CEACCDF6668}" type="pres">
      <dgm:prSet presAssocID="{2C5DB2B9-686B-47B4-BFEB-2F7305708998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0A787A85-F309-465A-BAFE-6045B9014391}" type="pres">
      <dgm:prSet presAssocID="{2C5DB2B9-686B-47B4-BFEB-2F7305708998}" presName="childNode" presStyleLbl="revTx" presStyleIdx="0" presStyleCnt="2">
        <dgm:presLayoutVars>
          <dgm:bulletEnabled val="1"/>
        </dgm:presLayoutVars>
      </dgm:prSet>
      <dgm:spPr/>
    </dgm:pt>
    <dgm:pt modelId="{6655F2EF-EDBE-4C22-A8B7-015F711C1845}" type="pres">
      <dgm:prSet presAssocID="{C05203B6-CF90-4DF5-A0AC-A0D650ADC12B}" presName="Name25" presStyleLbl="parChTrans1D1" presStyleIdx="1" presStyleCnt="2"/>
      <dgm:spPr/>
    </dgm:pt>
    <dgm:pt modelId="{1D8AE197-BBD0-4854-AA24-5071C0653EDD}" type="pres">
      <dgm:prSet presAssocID="{7BDCD192-8FDB-480C-BC5A-CF2CAE6A60F3}" presName="node" presStyleCnt="0"/>
      <dgm:spPr/>
    </dgm:pt>
    <dgm:pt modelId="{60E0CDFA-FB0E-44D8-B334-B2A8FDE02365}" type="pres">
      <dgm:prSet presAssocID="{7BDCD192-8FDB-480C-BC5A-CF2CAE6A60F3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DE282BE4-2E09-4B9E-A88A-60CCB00CEFE5}" type="pres">
      <dgm:prSet presAssocID="{7BDCD192-8FDB-480C-BC5A-CF2CAE6A60F3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4D745694-72F1-41F6-83A0-7527D691FF8C}" type="presOf" srcId="{6F6D7DEB-CC9C-49F9-BDF0-3C1F7B5D456D}" destId="{FDAB2E1C-BF07-4FC4-918C-CCCE9C3B845C}" srcOrd="0" destOrd="0" presId="urn:microsoft.com/office/officeart/2005/8/layout/radial2"/>
    <dgm:cxn modelId="{FE9D7CEB-DC63-4D68-A08C-D92E63D74CDE}" type="presOf" srcId="{F3247735-BC6F-4F07-9F26-83BE301109F6}" destId="{DE282BE4-2E09-4B9E-A88A-60CCB00CEFE5}" srcOrd="0" destOrd="1" presId="urn:microsoft.com/office/officeart/2005/8/layout/radial2"/>
    <dgm:cxn modelId="{E4765DC6-7F32-4579-8FDF-E7610442FE9E}" type="presOf" srcId="{780274C0-1D46-482B-8EE9-034D119C38A1}" destId="{0A787A85-F309-465A-BAFE-6045B9014391}" srcOrd="0" destOrd="0" presId="urn:microsoft.com/office/officeart/2005/8/layout/radial2"/>
    <dgm:cxn modelId="{2BFB38DE-D8D4-4906-B7C8-A9F8C7CE0392}" type="presOf" srcId="{2C5DB2B9-686B-47B4-BFEB-2F7305708998}" destId="{92EAF05B-C00C-422B-90EE-9CEACCDF6668}" srcOrd="0" destOrd="0" presId="urn:microsoft.com/office/officeart/2005/8/layout/radial2"/>
    <dgm:cxn modelId="{957BDDB6-4F45-4E4D-8C65-05DCDBB049FD}" srcId="{CC75CC02-6892-4978-B51E-C7F2C7933D06}" destId="{7BDCD192-8FDB-480C-BC5A-CF2CAE6A60F3}" srcOrd="1" destOrd="0" parTransId="{C05203B6-CF90-4DF5-A0AC-A0D650ADC12B}" sibTransId="{EF3BE008-FDC4-4639-96F1-F0862CF3B3BF}"/>
    <dgm:cxn modelId="{74843395-B419-4EE7-88A7-0E5A156E7177}" type="presOf" srcId="{CC75CC02-6892-4978-B51E-C7F2C7933D06}" destId="{C052D4D9-E853-4C1B-9AC0-74C679490C4F}" srcOrd="0" destOrd="0" presId="urn:microsoft.com/office/officeart/2005/8/layout/radial2"/>
    <dgm:cxn modelId="{830A540D-F8AE-496D-8B12-0368004D2426}" type="presOf" srcId="{C05203B6-CF90-4DF5-A0AC-A0D650ADC12B}" destId="{6655F2EF-EDBE-4C22-A8B7-015F711C1845}" srcOrd="0" destOrd="0" presId="urn:microsoft.com/office/officeart/2005/8/layout/radial2"/>
    <dgm:cxn modelId="{5DE6E6B8-487A-4DF8-9D9D-7D40AAC2C91B}" srcId="{2C5DB2B9-686B-47B4-BFEB-2F7305708998}" destId="{666A8AA8-2D63-410D-B180-2B4446D71553}" srcOrd="1" destOrd="0" parTransId="{2F0E701E-FC8E-4A7E-8CA7-60949F33E5F8}" sibTransId="{808A970A-7E3A-4A17-BCA6-918D09E0A786}"/>
    <dgm:cxn modelId="{FCFD2CA5-D674-40DE-98EE-287969852878}" srcId="{CC75CC02-6892-4978-B51E-C7F2C7933D06}" destId="{2C5DB2B9-686B-47B4-BFEB-2F7305708998}" srcOrd="0" destOrd="0" parTransId="{6F6D7DEB-CC9C-49F9-BDF0-3C1F7B5D456D}" sibTransId="{519CBEDC-160C-4B9A-A352-30C2B9B03119}"/>
    <dgm:cxn modelId="{61F102FF-FADF-4C8A-8F91-30EEB4CF6260}" srcId="{2C5DB2B9-686B-47B4-BFEB-2F7305708998}" destId="{780274C0-1D46-482B-8EE9-034D119C38A1}" srcOrd="0" destOrd="0" parTransId="{3672ECB6-8D41-404C-873A-DE5A4E5283AF}" sibTransId="{C6FFE785-A0B8-42A1-99DE-746D3636D847}"/>
    <dgm:cxn modelId="{AA368476-E046-41C1-B47D-7D064490E45B}" type="presOf" srcId="{666A8AA8-2D63-410D-B180-2B4446D71553}" destId="{0A787A85-F309-465A-BAFE-6045B9014391}" srcOrd="0" destOrd="1" presId="urn:microsoft.com/office/officeart/2005/8/layout/radial2"/>
    <dgm:cxn modelId="{7E810A4E-0866-4F0D-BB10-34E8780C197C}" type="presOf" srcId="{7BDCD192-8FDB-480C-BC5A-CF2CAE6A60F3}" destId="{60E0CDFA-FB0E-44D8-B334-B2A8FDE02365}" srcOrd="0" destOrd="0" presId="urn:microsoft.com/office/officeart/2005/8/layout/radial2"/>
    <dgm:cxn modelId="{C30490D5-271A-4E94-B357-33DBEFCFEBAC}" srcId="{7BDCD192-8FDB-480C-BC5A-CF2CAE6A60F3}" destId="{F3247735-BC6F-4F07-9F26-83BE301109F6}" srcOrd="1" destOrd="0" parTransId="{993B3777-73FA-4473-A457-AE6AC4171205}" sibTransId="{B1AFFA4E-67C0-4883-A694-586703B00928}"/>
    <dgm:cxn modelId="{33254666-8296-4233-B3AB-CF217E427B03}" type="presOf" srcId="{A486945B-1F9B-4DA8-8219-A22059588D56}" destId="{DE282BE4-2E09-4B9E-A88A-60CCB00CEFE5}" srcOrd="0" destOrd="0" presId="urn:microsoft.com/office/officeart/2005/8/layout/radial2"/>
    <dgm:cxn modelId="{F8D4D178-4CC0-4F62-94B4-B99FC914D024}" srcId="{7BDCD192-8FDB-480C-BC5A-CF2CAE6A60F3}" destId="{A486945B-1F9B-4DA8-8219-A22059588D56}" srcOrd="0" destOrd="0" parTransId="{866BBA18-E67C-4F05-BAB6-3CE53A651118}" sibTransId="{C437D630-2BC9-409D-B760-79001881D1BE}"/>
    <dgm:cxn modelId="{33404853-D398-468F-8C36-50951B027202}" type="presParOf" srcId="{C052D4D9-E853-4C1B-9AC0-74C679490C4F}" destId="{009640BE-BD6D-4A99-8353-B78CA76A4555}" srcOrd="0" destOrd="0" presId="urn:microsoft.com/office/officeart/2005/8/layout/radial2"/>
    <dgm:cxn modelId="{7C2144A1-D861-4DED-ACD3-977FE3B6338E}" type="presParOf" srcId="{009640BE-BD6D-4A99-8353-B78CA76A4555}" destId="{27AFBD00-AD64-4430-9EAB-CB65C77A9ED1}" srcOrd="0" destOrd="0" presId="urn:microsoft.com/office/officeart/2005/8/layout/radial2"/>
    <dgm:cxn modelId="{24F31885-79EE-47FB-A999-8BC27DB20AE4}" type="presParOf" srcId="{27AFBD00-AD64-4430-9EAB-CB65C77A9ED1}" destId="{479E020B-2FA2-431E-8D55-19715D822856}" srcOrd="0" destOrd="0" presId="urn:microsoft.com/office/officeart/2005/8/layout/radial2"/>
    <dgm:cxn modelId="{96343509-D911-43CD-A029-CEFAF3D7BEB1}" type="presParOf" srcId="{27AFBD00-AD64-4430-9EAB-CB65C77A9ED1}" destId="{E5F09EC3-09B7-46A6-A67B-3D4C5443798D}" srcOrd="1" destOrd="0" presId="urn:microsoft.com/office/officeart/2005/8/layout/radial2"/>
    <dgm:cxn modelId="{E6C585DB-3719-40F9-90A8-408F71DF7EC4}" type="presParOf" srcId="{009640BE-BD6D-4A99-8353-B78CA76A4555}" destId="{FDAB2E1C-BF07-4FC4-918C-CCCE9C3B845C}" srcOrd="1" destOrd="0" presId="urn:microsoft.com/office/officeart/2005/8/layout/radial2"/>
    <dgm:cxn modelId="{4443E32B-B4E1-459F-B730-618B7B2E6D80}" type="presParOf" srcId="{009640BE-BD6D-4A99-8353-B78CA76A4555}" destId="{EC75DF59-7A01-4595-86D8-4EC2363F7D4F}" srcOrd="2" destOrd="0" presId="urn:microsoft.com/office/officeart/2005/8/layout/radial2"/>
    <dgm:cxn modelId="{A496A76F-94A7-4362-A74D-279E0BC6588B}" type="presParOf" srcId="{EC75DF59-7A01-4595-86D8-4EC2363F7D4F}" destId="{92EAF05B-C00C-422B-90EE-9CEACCDF6668}" srcOrd="0" destOrd="0" presId="urn:microsoft.com/office/officeart/2005/8/layout/radial2"/>
    <dgm:cxn modelId="{3AE32C6D-18DB-403D-986E-54E827A4E4A9}" type="presParOf" srcId="{EC75DF59-7A01-4595-86D8-4EC2363F7D4F}" destId="{0A787A85-F309-465A-BAFE-6045B9014391}" srcOrd="1" destOrd="0" presId="urn:microsoft.com/office/officeart/2005/8/layout/radial2"/>
    <dgm:cxn modelId="{B02F73BA-77EE-4E2E-B1F7-6555116AA533}" type="presParOf" srcId="{009640BE-BD6D-4A99-8353-B78CA76A4555}" destId="{6655F2EF-EDBE-4C22-A8B7-015F711C1845}" srcOrd="3" destOrd="0" presId="urn:microsoft.com/office/officeart/2005/8/layout/radial2"/>
    <dgm:cxn modelId="{5750E1A6-6189-45C6-A289-D9D886701A13}" type="presParOf" srcId="{009640BE-BD6D-4A99-8353-B78CA76A4555}" destId="{1D8AE197-BBD0-4854-AA24-5071C0653EDD}" srcOrd="4" destOrd="0" presId="urn:microsoft.com/office/officeart/2005/8/layout/radial2"/>
    <dgm:cxn modelId="{E8E26C47-42FC-45FF-A765-284D42C23FB6}" type="presParOf" srcId="{1D8AE197-BBD0-4854-AA24-5071C0653EDD}" destId="{60E0CDFA-FB0E-44D8-B334-B2A8FDE02365}" srcOrd="0" destOrd="0" presId="urn:microsoft.com/office/officeart/2005/8/layout/radial2"/>
    <dgm:cxn modelId="{3ADB1523-4BA1-4C60-882B-B75CC776BA26}" type="presParOf" srcId="{1D8AE197-BBD0-4854-AA24-5071C0653EDD}" destId="{DE282BE4-2E09-4B9E-A88A-60CCB00CEFE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8184C8-8AB8-47A1-87EA-A62A706C3DBB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E1749BAC-8417-4398-B9C2-FE32561D3BB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DE52CD0-EAE0-4568-905B-7C76C2F8A09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6511FB3-E148-44D3-A957-F067C2B3887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973D565-DE8C-419D-AF14-2DC3CFEF166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AA6A668-471A-4F15-983E-FFB49CDF0BE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4792731-1251-4411-9CFD-86AFFC386D5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D835EB48-EED4-4DFC-BE39-8DFA7F2CB15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9658A96-1036-43C8-AA3B-C3B2B81F087C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FB0FD5-F415-4C31-B6D3-98D7EEE0F51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44B52DA-9D2B-4E18-A1FC-4DB4B57E19E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CFB5DCD8-E786-4CEA-B7E0-3DFEEAE3699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B79751C1-C2AB-466D-AEE0-BCACF436DBB7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3E7CB83-DE7B-464B-8933-CEC0236AD62A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AB8A2980-BE38-496F-A2D1-9D08B9FF561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5F2EF-EDBE-4C22-A8B7-015F711C1845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AB2E1C-BF07-4FC4-918C-CCCE9C3B845C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09EC3-09B7-46A6-A67B-3D4C5443798D}">
      <dsp:nvSpPr>
        <dsp:cNvPr id="0" name=""/>
        <dsp:cNvSpPr/>
      </dsp:nvSpPr>
      <dsp:spPr>
        <a:xfrm>
          <a:off x="442395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EAF05B-C00C-422B-90EE-9CEACCDF6668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0A787A85-F309-465A-BAFE-6045B9014391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60E0CDFA-FB0E-44D8-B334-B2A8FDE02365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DE282BE4-2E09-4B9E-A88A-60CCB00CEFE5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bg1"/>
            </a:gs>
            <a:gs pos="44000">
              <a:srgbClr val="00FF00"/>
            </a:gs>
            <a:gs pos="100000">
              <a:srgbClr val="66FFFF"/>
            </a:gs>
            <a:gs pos="43000">
              <a:srgbClr val="66FF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3000">
              <a:srgbClr val="808080"/>
            </a:gs>
            <a:gs pos="45000">
              <a:srgbClr val="66FF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66FF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bg1"/>
            </a:gs>
            <a:gs pos="48632">
              <a:srgbClr val="95F3FD"/>
            </a:gs>
            <a:gs pos="60000">
              <a:srgbClr val="969696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212976"/>
            <a:ext cx="3378039" cy="248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29540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4236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60538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2022-11-28T03:48:50Z</dcterms:modified>
</cp:coreProperties>
</file>