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1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2FCE-170E-4DA9-A0BA-86C7E353C4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2F8BE-D44C-419F-A071-EF218E14F6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0988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2FCE-170E-4DA9-A0BA-86C7E353C4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2F8BE-D44C-419F-A071-EF218E14F6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4976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2FCE-170E-4DA9-A0BA-86C7E353C4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2F8BE-D44C-419F-A071-EF218E14F6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9384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2FCE-170E-4DA9-A0BA-86C7E353C4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2F8BE-D44C-419F-A071-EF218E14F6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2020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2FCE-170E-4DA9-A0BA-86C7E353C4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2F8BE-D44C-419F-A071-EF218E14F6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5326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2FCE-170E-4DA9-A0BA-86C7E353C4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2F8BE-D44C-419F-A071-EF218E14F6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8608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2FCE-170E-4DA9-A0BA-86C7E353C4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2F8BE-D44C-419F-A071-EF218E14F6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6018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2FCE-170E-4DA9-A0BA-86C7E353C4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2F8BE-D44C-419F-A071-EF218E14F6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6143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2FCE-170E-4DA9-A0BA-86C7E353C4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2F8BE-D44C-419F-A071-EF218E14F6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125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2FCE-170E-4DA9-A0BA-86C7E353C4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2F8BE-D44C-419F-A071-EF218E14F6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432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2FCE-170E-4DA9-A0BA-86C7E353C4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2F8BE-D44C-419F-A071-EF218E14F6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3951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7030A0"/>
            </a:gs>
            <a:gs pos="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C2FCE-170E-4DA9-A0BA-86C7E353C41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2F8BE-D44C-419F-A071-EF218E14F6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858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機</a:t>
            </a: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智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大問</a:t>
            </a: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747" y="1863656"/>
            <a:ext cx="2834205" cy="2986582"/>
          </a:xfrm>
          <a:prstGeom prst="rect">
            <a:avLst/>
          </a:prstGeom>
        </p:spPr>
      </p:pic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5057502" y="5329645"/>
            <a:ext cx="2076995" cy="992777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8075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借什麼東西不用還？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動作按鈕: 說明 2">
            <a:hlinkClick r:id="" action="ppaction://noaction" highlightClick="1"/>
          </p:cNvPr>
          <p:cNvSpPr/>
          <p:nvPr/>
        </p:nvSpPr>
        <p:spPr>
          <a:xfrm>
            <a:off x="4437017" y="1763484"/>
            <a:ext cx="3317966" cy="2808514"/>
          </a:xfrm>
          <a:prstGeom prst="actionButtonHelp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5057502" y="5059676"/>
            <a:ext cx="2076995" cy="992777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錢</a:t>
            </a: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8932816" y="4985655"/>
            <a:ext cx="2076995" cy="992777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人</a:t>
            </a:r>
          </a:p>
        </p:txBody>
      </p:sp>
      <p:sp>
        <p:nvSpPr>
          <p:cNvPr id="7" name="圓角矩形 6">
            <a:hlinkClick r:id="" action="ppaction://hlinkshowjump?jump=lastslide"/>
          </p:cNvPr>
          <p:cNvSpPr/>
          <p:nvPr/>
        </p:nvSpPr>
        <p:spPr>
          <a:xfrm>
            <a:off x="1182188" y="4985656"/>
            <a:ext cx="2076995" cy="992777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過</a:t>
            </a:r>
          </a:p>
        </p:txBody>
      </p:sp>
    </p:spTree>
    <p:extLst>
      <p:ext uri="{BB962C8B-B14F-4D97-AF65-F5344CB8AC3E}">
        <p14:creationId xmlns:p14="http://schemas.microsoft.com/office/powerpoint/2010/main" val="21675782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  <p:sndAc>
          <p:stSnd>
            <p:snd r:embed="rId2" name="type.wav"/>
          </p:stSnd>
        </p:sndAc>
      </p:transition>
    </mc:Choice>
    <mc:Fallback>
      <p:transition spd="slow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5471328" y="651133"/>
            <a:ext cx="4951827" cy="4332849"/>
          </a:xfrm>
          <a:prstGeom prst="irregularSeal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答錯了！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096" y="1593260"/>
            <a:ext cx="3192102" cy="3390722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5057502" y="5329645"/>
            <a:ext cx="2076995" cy="992777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160996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1842867" y="914399"/>
            <a:ext cx="4515729" cy="3137096"/>
          </a:xfrm>
          <a:prstGeom prst="wedgeRoundRectCallout">
            <a:avLst>
              <a:gd name="adj1" fmla="val 57049"/>
              <a:gd name="adj2" fmla="val 38284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答對了，</a:t>
            </a:r>
            <a:endParaRPr lang="en-US" altLang="zh-TW" sz="4400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你真強！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8596" y="1672072"/>
            <a:ext cx="5485834" cy="3766069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5057502" y="5329645"/>
            <a:ext cx="2076995" cy="992777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91071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27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機智大問答</vt:lpstr>
      <vt:lpstr>借什麼東西不用還？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機智大問答</dc:title>
  <dc:creator>Windows 使用者</dc:creator>
  <cp:lastModifiedBy>Windows 使用者</cp:lastModifiedBy>
  <cp:revision>9</cp:revision>
  <dcterms:created xsi:type="dcterms:W3CDTF">2022-10-24T03:37:54Z</dcterms:created>
  <dcterms:modified xsi:type="dcterms:W3CDTF">2022-11-07T03:43:49Z</dcterms:modified>
</cp:coreProperties>
</file>