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57CD"/>
    <a:srgbClr val="E6D5F3"/>
    <a:srgbClr val="F379E2"/>
    <a:srgbClr val="8F4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3EDF9-A388-4385-B64F-DAA074564D5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00F8-C1B1-413A-A07F-24AE1647E8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0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7665-377F-4B24-BE02-A5862D4B935D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95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60E6-065A-42C5-87B6-3FEA2C6D5065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71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679-F0C7-4F83-9E07-DB05C49702B4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8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40A5-CADD-4CFF-B31D-0D6F9F950862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416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922-A6B6-43A2-ACFA-1CAA14455203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17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E4C1-ABDD-40A3-BD6D-EF9C77B36FDA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66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B65E-2572-417E-96FA-D6B5ACB009FB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22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E3A9-6A41-4EDF-AD51-EBCC2E6C1251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9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05D7B-4CA2-4269-AE40-CFCACDAD4E52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53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88B4-6C16-4542-9F22-CB5064125DE6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99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9EF0-D208-47FA-96C0-5F854AF47068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757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">
              <a:srgbClr val="F379E2">
                <a:alpha val="90000"/>
              </a:srgbClr>
            </a:gs>
            <a:gs pos="55000">
              <a:srgbClr val="DDEAF6"/>
            </a:gs>
            <a:gs pos="61000">
              <a:srgbClr val="C8DDF1"/>
            </a:gs>
            <a:gs pos="69000">
              <a:schemeClr val="accent1">
                <a:lumMod val="45000"/>
                <a:lumOff val="55000"/>
              </a:schemeClr>
            </a:gs>
            <a:gs pos="80000">
              <a:srgbClr val="E0D5F2"/>
            </a:gs>
            <a:gs pos="17000">
              <a:srgbClr val="9A57CD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4B60F-EE18-4373-8AAE-7909A0142810}" type="datetime1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1E82E-0F66-43C9-880A-5EA77D8F4D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03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請你猜一猜</a:t>
            </a:r>
            <a:endParaRPr lang="zh-TW" altLang="en-US" dirty="0">
              <a:latin typeface="Algerian" panose="04020705040A02060702" pitchFamily="82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981" y="3289518"/>
            <a:ext cx="5198019" cy="3568482"/>
          </a:xfrm>
          <a:prstGeom prst="rect">
            <a:avLst/>
          </a:prstGeom>
        </p:spPr>
      </p:pic>
      <p:sp>
        <p:nvSpPr>
          <p:cNvPr id="6" name="動作按鈕: 說明 5">
            <a:hlinkClick r:id="" action="ppaction://noaction" highlightClick="1"/>
          </p:cNvPr>
          <p:cNvSpPr/>
          <p:nvPr/>
        </p:nvSpPr>
        <p:spPr>
          <a:xfrm>
            <a:off x="1175657" y="1554480"/>
            <a:ext cx="3174274" cy="3366157"/>
          </a:xfrm>
          <a:prstGeom prst="actionButtonHelp">
            <a:avLst/>
          </a:prstGeom>
          <a:solidFill>
            <a:srgbClr val="E6D5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4687388" y="4572000"/>
            <a:ext cx="2403566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Bahnschrift SemiBold" panose="020B0502040204020203" pitchFamily="34" charset="0"/>
              </a:rPr>
              <a:t>開</a:t>
            </a:r>
            <a:r>
              <a:rPr lang="zh-TW" altLang="en-US" sz="4000" dirty="0">
                <a:latin typeface="Bahnschrift SemiBold" panose="020B0502040204020203" pitchFamily="34" charset="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16498615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2577" y="46962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我愛養什麼寵物</a:t>
            </a:r>
            <a:endParaRPr lang="zh-TW" altLang="en-US" dirty="0"/>
          </a:p>
        </p:txBody>
      </p:sp>
      <p:sp>
        <p:nvSpPr>
          <p:cNvPr id="5" name="心形 4"/>
          <p:cNvSpPr/>
          <p:nvPr/>
        </p:nvSpPr>
        <p:spPr>
          <a:xfrm>
            <a:off x="421859" y="2612572"/>
            <a:ext cx="2664822" cy="2194560"/>
          </a:xfrm>
          <a:prstGeom prst="hear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rgbClr val="E6D5F3"/>
                </a:solidFill>
                <a:latin typeface="Arial Black" panose="020B0A04020102020204" pitchFamily="34" charset="0"/>
              </a:rPr>
              <a:t>貓咪</a:t>
            </a:r>
            <a:endParaRPr lang="zh-TW" altLang="en-US" sz="4400" b="1" dirty="0">
              <a:solidFill>
                <a:srgbClr val="E6D5F3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心形 5"/>
          <p:cNvSpPr/>
          <p:nvPr/>
        </p:nvSpPr>
        <p:spPr>
          <a:xfrm>
            <a:off x="4807132" y="3513908"/>
            <a:ext cx="2181497" cy="1881052"/>
          </a:xfrm>
          <a:prstGeom prst="hear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9A57CD"/>
                </a:solidFill>
              </a:rPr>
              <a:t>狗狗</a:t>
            </a:r>
            <a:endParaRPr lang="zh-TW" altLang="en-US" sz="4400" dirty="0">
              <a:solidFill>
                <a:srgbClr val="9A57CD"/>
              </a:solidFill>
            </a:endParaRPr>
          </a:p>
        </p:txBody>
      </p:sp>
      <p:sp>
        <p:nvSpPr>
          <p:cNvPr id="7" name="心形 6"/>
          <p:cNvSpPr/>
          <p:nvPr/>
        </p:nvSpPr>
        <p:spPr>
          <a:xfrm>
            <a:off x="8169655" y="1795191"/>
            <a:ext cx="2599508" cy="2228169"/>
          </a:xfrm>
          <a:prstGeom prst="heart">
            <a:avLst/>
          </a:prstGeom>
          <a:solidFill>
            <a:srgbClr val="E6D5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F0"/>
                </a:solidFill>
              </a:rPr>
              <a:t>兔子</a:t>
            </a:r>
            <a:endParaRPr lang="zh-TW" altLang="en-US" sz="3600" dirty="0">
              <a:solidFill>
                <a:srgbClr val="00B0F0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952" y="1891796"/>
            <a:ext cx="1943855" cy="162211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5" y="536715"/>
            <a:ext cx="1881055" cy="207585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084" y="4213113"/>
            <a:ext cx="2511916" cy="2774486"/>
          </a:xfrm>
          <a:prstGeom prst="rect">
            <a:avLst/>
          </a:prstGeom>
        </p:spPr>
      </p:pic>
      <p:sp>
        <p:nvSpPr>
          <p:cNvPr id="11" name="動作按鈕: 說明 10">
            <a:hlinkClick r:id="" action="ppaction://noaction" highlightClick="1"/>
          </p:cNvPr>
          <p:cNvSpPr/>
          <p:nvPr/>
        </p:nvSpPr>
        <p:spPr>
          <a:xfrm>
            <a:off x="7332469" y="753586"/>
            <a:ext cx="796835" cy="757646"/>
          </a:xfrm>
          <a:prstGeom prst="actionButtonHelp">
            <a:avLst/>
          </a:prstGeom>
          <a:solidFill>
            <a:srgbClr val="E6D5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80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39" y="1645576"/>
            <a:ext cx="5028202" cy="3451901"/>
          </a:xfrm>
          <a:prstGeom prst="rect">
            <a:avLst/>
          </a:prstGeom>
        </p:spPr>
      </p:pic>
      <p:sp>
        <p:nvSpPr>
          <p:cNvPr id="2" name="圓角矩形 1"/>
          <p:cNvSpPr/>
          <p:nvPr/>
        </p:nvSpPr>
        <p:spPr>
          <a:xfrm>
            <a:off x="5734595" y="4658390"/>
            <a:ext cx="1946365" cy="8781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重來</a:t>
            </a:r>
            <a:endParaRPr lang="zh-TW" altLang="en-US" sz="4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橢圓 2"/>
          <p:cNvSpPr/>
          <p:nvPr/>
        </p:nvSpPr>
        <p:spPr>
          <a:xfrm>
            <a:off x="7680960" y="418011"/>
            <a:ext cx="3827417" cy="27823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答錯</a:t>
            </a:r>
            <a:endParaRPr lang="zh-TW" altLang="en-US" sz="6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87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月亮 1"/>
          <p:cNvSpPr/>
          <p:nvPr/>
        </p:nvSpPr>
        <p:spPr>
          <a:xfrm>
            <a:off x="1645920" y="2194560"/>
            <a:ext cx="2468880" cy="4167051"/>
          </a:xfrm>
          <a:prstGeom prst="moon">
            <a:avLst/>
          </a:prstGeom>
          <a:solidFill>
            <a:srgbClr val="E6D5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accent1">
                    <a:lumMod val="75000"/>
                  </a:schemeClr>
                </a:solidFill>
              </a:rPr>
              <a:t>答對</a:t>
            </a:r>
            <a:endParaRPr lang="zh-TW" altLang="en-US" sz="6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0621" y="2270424"/>
            <a:ext cx="3635322" cy="401532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584" y="0"/>
            <a:ext cx="3003853" cy="3190760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4785612" y="4728754"/>
            <a:ext cx="2952206" cy="11887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再見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4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Algerian</vt:lpstr>
      <vt:lpstr>Arial</vt:lpstr>
      <vt:lpstr>Arial Black</vt:lpstr>
      <vt:lpstr>Bahnschrift SemiBold</vt:lpstr>
      <vt:lpstr>Calibri</vt:lpstr>
      <vt:lpstr>Calibri Light</vt:lpstr>
      <vt:lpstr>Office 佈景主題</vt:lpstr>
      <vt:lpstr>請你猜一猜</vt:lpstr>
      <vt:lpstr>我愛養什麼寵物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12</cp:revision>
  <dcterms:created xsi:type="dcterms:W3CDTF">2022-10-24T03:38:51Z</dcterms:created>
  <dcterms:modified xsi:type="dcterms:W3CDTF">2022-11-07T03:48:34Z</dcterms:modified>
</cp:coreProperties>
</file>