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FFFFCC"/>
    <a:srgbClr val="CCCCFF"/>
    <a:srgbClr val="FF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909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86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671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772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422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1424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9146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140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2351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9947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350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1200">
              <a:schemeClr val="accent1">
                <a:lumMod val="40000"/>
                <a:lumOff val="60000"/>
              </a:schemeClr>
            </a:gs>
            <a:gs pos="66000">
              <a:srgbClr val="CCCCFF"/>
            </a:gs>
            <a:gs pos="100000">
              <a:srgbClr val="FF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F46B9-C9A1-496F-8D65-F2AAFFEBB70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3F3A9-3383-4D7C-8A99-AD15825C83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50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98120" y="234497"/>
            <a:ext cx="11075126" cy="1933937"/>
          </a:xfrm>
        </p:spPr>
        <p:txBody>
          <a:bodyPr/>
          <a:lstStyle/>
          <a:p>
            <a:r>
              <a:rPr lang="zh-TW" altLang="en-US" dirty="0" smtClean="0"/>
              <a:t>請你來猜一</a:t>
            </a:r>
            <a:r>
              <a:rPr lang="zh-TW" altLang="en-US" dirty="0"/>
              <a:t>猜</a:t>
            </a:r>
          </a:p>
        </p:txBody>
      </p:sp>
      <p:sp>
        <p:nvSpPr>
          <p:cNvPr id="8" name="動作按鈕: 說明 7">
            <a:hlinkClick r:id="" action="ppaction://noaction" highlightClick="1"/>
          </p:cNvPr>
          <p:cNvSpPr/>
          <p:nvPr/>
        </p:nvSpPr>
        <p:spPr>
          <a:xfrm>
            <a:off x="6489791" y="1397724"/>
            <a:ext cx="3725364" cy="3540035"/>
          </a:xfrm>
          <a:prstGeom prst="actionButtonHelp">
            <a:avLst/>
          </a:prstGeom>
          <a:solidFill>
            <a:srgbClr val="FFFFCC"/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圓角矩形 1"/>
          <p:cNvSpPr/>
          <p:nvPr/>
        </p:nvSpPr>
        <p:spPr>
          <a:xfrm>
            <a:off x="3435531" y="4937759"/>
            <a:ext cx="2272938" cy="12017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571829520"/>
      </p:ext>
    </p:extLst>
  </p:cSld>
  <p:clrMapOvr>
    <a:masterClrMapping/>
  </p:clrMapOvr>
  <p:transition spd="slow">
    <p:push dir="u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你喜歡吃什麼水果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4882243" y="3415936"/>
            <a:ext cx="2116183" cy="1031966"/>
          </a:xfrm>
          <a:prstGeom prst="round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CCCCFF"/>
                </a:solidFill>
              </a:rPr>
              <a:t>香蕉</a:t>
            </a:r>
            <a:endParaRPr lang="zh-TW" altLang="en-US" sz="2800" dirty="0">
              <a:solidFill>
                <a:srgbClr val="CCCCFF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7850777" y="3442062"/>
            <a:ext cx="2076994" cy="1031966"/>
          </a:xfrm>
          <a:prstGeom prst="round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CCFF"/>
                </a:solidFill>
              </a:rPr>
              <a:t>哈密瓜</a:t>
            </a:r>
            <a:endParaRPr lang="zh-TW" altLang="en-US" sz="2800" dirty="0">
              <a:solidFill>
                <a:srgbClr val="FFCCFF"/>
              </a:solidFill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1965960" y="3435531"/>
            <a:ext cx="2063932" cy="104502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蘋果</a:t>
            </a:r>
            <a:endParaRPr lang="zh-TW" altLang="en-US" sz="2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081" y="4326499"/>
            <a:ext cx="2202760" cy="243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443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月亮 6"/>
          <p:cNvSpPr/>
          <p:nvPr/>
        </p:nvSpPr>
        <p:spPr>
          <a:xfrm>
            <a:off x="6178729" y="1448497"/>
            <a:ext cx="1933305" cy="4010297"/>
          </a:xfrm>
          <a:prstGeom prst="moon">
            <a:avLst>
              <a:gd name="adj" fmla="val 79609"/>
            </a:avLst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Microsoft Himalaya" panose="01010100010101010101" pitchFamily="2" charset="0"/>
                <a:cs typeface="Microsoft Himalaya" panose="01010100010101010101" pitchFamily="2" charset="0"/>
              </a:rPr>
              <a:t>答對</a:t>
            </a:r>
            <a:endParaRPr lang="zh-TW" altLang="en-US" sz="4000" dirty="0">
              <a:latin typeface="Microsoft Himalaya" panose="01010100010101010101" pitchFamily="2" charset="0"/>
              <a:cs typeface="Microsoft Himalaya" panose="01010100010101010101" pitchFamily="2" charset="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594" y="3667702"/>
            <a:ext cx="3974465" cy="3190298"/>
          </a:xfrm>
          <a:prstGeom prst="rect">
            <a:avLst/>
          </a:prstGeom>
        </p:spPr>
      </p:pic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2756263" y="4320844"/>
            <a:ext cx="1920240" cy="862149"/>
          </a:xfrm>
          <a:prstGeom prst="round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CC"/>
                </a:solidFill>
              </a:rPr>
              <a:t>再見</a:t>
            </a:r>
            <a:endParaRPr lang="zh-TW" altLang="en-US" sz="4000" dirty="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7525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828800" y="365126"/>
            <a:ext cx="156754" cy="993411"/>
          </a:xfrm>
        </p:spPr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爆炸 2 3"/>
          <p:cNvSpPr/>
          <p:nvPr/>
        </p:nvSpPr>
        <p:spPr>
          <a:xfrm>
            <a:off x="5878286" y="2299062"/>
            <a:ext cx="3579223" cy="2899954"/>
          </a:xfrm>
          <a:prstGeom prst="irregularSeal2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335" y="2140648"/>
            <a:ext cx="3028351" cy="3216782"/>
          </a:xfrm>
          <a:prstGeom prst="rect">
            <a:avLst/>
          </a:prstGeom>
        </p:spPr>
      </p:pic>
      <p:sp>
        <p:nvSpPr>
          <p:cNvPr id="5" name="圓角矩形 4">
            <a:hlinkClick r:id="rId3" action="ppaction://hlinksldjump"/>
          </p:cNvPr>
          <p:cNvSpPr/>
          <p:nvPr/>
        </p:nvSpPr>
        <p:spPr>
          <a:xfrm>
            <a:off x="8425543" y="5199016"/>
            <a:ext cx="2063932" cy="99277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5B9BD5"/>
                </a:solidFill>
              </a:rPr>
              <a:t>重來</a:t>
            </a:r>
            <a:endParaRPr lang="zh-TW" altLang="en-US" sz="4000" dirty="0">
              <a:solidFill>
                <a:srgbClr val="5B9B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2624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22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Microsoft Himalaya</vt:lpstr>
      <vt:lpstr>Office Theme</vt:lpstr>
      <vt:lpstr>請你來猜一猜</vt:lpstr>
      <vt:lpstr>你喜歡吃什麼水果?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請你來猜一猜</dc:title>
  <dc:creator>Windows 使用者</dc:creator>
  <cp:lastModifiedBy>Windows 使用者</cp:lastModifiedBy>
  <cp:revision>11</cp:revision>
  <dcterms:created xsi:type="dcterms:W3CDTF">2022-10-24T03:37:25Z</dcterms:created>
  <dcterms:modified xsi:type="dcterms:W3CDTF">2022-11-07T03:48:17Z</dcterms:modified>
</cp:coreProperties>
</file>