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00FFCC"/>
    <a:srgbClr val="FF99FF"/>
    <a:srgbClr val="00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8286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076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638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64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61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54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934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55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5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688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45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688">
              <a:srgbClr val="00CCFF"/>
            </a:gs>
            <a:gs pos="54128">
              <a:schemeClr val="accent1">
                <a:lumMod val="45000"/>
                <a:lumOff val="5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D1494-12A7-4774-A8E5-2C843BBF1DA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F495-1790-49AE-BDC2-285B1DC259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15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010297" y="1358537"/>
            <a:ext cx="9786258" cy="645659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請你猜猜看</a:t>
            </a:r>
            <a:endParaRPr lang="zh-TW" altLang="en-US" sz="4000" dirty="0"/>
          </a:p>
        </p:txBody>
      </p:sp>
      <p:sp>
        <p:nvSpPr>
          <p:cNvPr id="2" name="等腰三角形 1">
            <a:hlinkClick r:id="" action="ppaction://hlinkshowjump?jump=nextslide"/>
          </p:cNvPr>
          <p:cNvSpPr/>
          <p:nvPr/>
        </p:nvSpPr>
        <p:spPr>
          <a:xfrm>
            <a:off x="4153988" y="3187337"/>
            <a:ext cx="2717075" cy="2468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611532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21396"/>
            <a:ext cx="10515600" cy="1325563"/>
          </a:xfrm>
          <a:solidFill>
            <a:schemeClr val="bg1"/>
          </a:solidFill>
        </p:spPr>
        <p:txBody>
          <a:bodyPr/>
          <a:lstStyle/>
          <a:p>
            <a:r>
              <a:rPr lang="zh-TW" altLang="en-US" dirty="0" smtClean="0"/>
              <a:t>你喜歡喝什麼飲料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化單一角落矩形 2">
            <a:hlinkClick r:id="" action="ppaction://hlinkshowjump?jump=nextslide"/>
          </p:cNvPr>
          <p:cNvSpPr/>
          <p:nvPr/>
        </p:nvSpPr>
        <p:spPr>
          <a:xfrm>
            <a:off x="1319349" y="4963885"/>
            <a:ext cx="2717073" cy="1071154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果汁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4775562" y="5068387"/>
            <a:ext cx="2899955" cy="979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紅茶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lastslide"/>
          </p:cNvPr>
          <p:cNvSpPr/>
          <p:nvPr/>
        </p:nvSpPr>
        <p:spPr>
          <a:xfrm>
            <a:off x="8414657" y="5081450"/>
            <a:ext cx="2939143" cy="953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珍珠奶茶</a:t>
            </a:r>
            <a:endParaRPr lang="zh-TW" altLang="en-US" dirty="0"/>
          </a:p>
        </p:txBody>
      </p:sp>
      <p:sp>
        <p:nvSpPr>
          <p:cNvPr id="17" name="月亮 16"/>
          <p:cNvSpPr/>
          <p:nvPr/>
        </p:nvSpPr>
        <p:spPr>
          <a:xfrm flipH="1">
            <a:off x="10672355" y="270856"/>
            <a:ext cx="45719" cy="1662447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489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笑臉 3"/>
          <p:cNvSpPr/>
          <p:nvPr/>
        </p:nvSpPr>
        <p:spPr>
          <a:xfrm>
            <a:off x="8125096" y="2429691"/>
            <a:ext cx="3122023" cy="340940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答對了</a:t>
            </a:r>
            <a:endParaRPr lang="zh-TW" altLang="en-US" sz="32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16" y="1711233"/>
            <a:ext cx="5942286" cy="4611189"/>
          </a:xfrm>
          <a:prstGeom prst="rect">
            <a:avLst/>
          </a:prstGeom>
        </p:spPr>
      </p:pic>
      <p:sp>
        <p:nvSpPr>
          <p:cNvPr id="3" name="向右箭號 2"/>
          <p:cNvSpPr/>
          <p:nvPr/>
        </p:nvSpPr>
        <p:spPr>
          <a:xfrm>
            <a:off x="8125096" y="365761"/>
            <a:ext cx="4167053" cy="16981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613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29" y="0"/>
            <a:ext cx="3934041" cy="4178826"/>
          </a:xfrm>
          <a:prstGeom prst="rect">
            <a:avLst/>
          </a:prstGeom>
        </p:spPr>
      </p:pic>
      <p:sp>
        <p:nvSpPr>
          <p:cNvPr id="3" name="矩形 2">
            <a:hlinkClick r:id="" action="ppaction://hlinkshowjump?jump=firstslide"/>
          </p:cNvPr>
          <p:cNvSpPr/>
          <p:nvPr/>
        </p:nvSpPr>
        <p:spPr>
          <a:xfrm>
            <a:off x="3788229" y="4562361"/>
            <a:ext cx="4075611" cy="1528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892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21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請你猜猜看</vt:lpstr>
      <vt:lpstr>你喜歡喝什麼飲料?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12</cp:revision>
  <dcterms:created xsi:type="dcterms:W3CDTF">2022-10-24T03:38:55Z</dcterms:created>
  <dcterms:modified xsi:type="dcterms:W3CDTF">2022-11-07T04:00:41Z</dcterms:modified>
</cp:coreProperties>
</file>