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99FF"/>
    <a:srgbClr val="9966FF"/>
    <a:srgbClr val="FFCC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45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1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41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5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53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87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09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54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37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91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87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E6B3FF"/>
            </a:gs>
            <a:gs pos="42000">
              <a:srgbClr val="9966FF"/>
            </a:gs>
            <a:gs pos="9000">
              <a:srgbClr val="FFCCFF"/>
            </a:gs>
            <a:gs pos="100000">
              <a:srgbClr val="FFCCFF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0965E-7AF7-4DF5-866E-984914B031C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7CF57-300A-42AC-8715-67EA48ADCA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41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請你來猜謎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3013165" y="3056708"/>
            <a:ext cx="3082835" cy="202474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05749" y="1690688"/>
            <a:ext cx="4389120" cy="391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72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7389" y="260622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我喜歡什麼花</a:t>
            </a:r>
            <a:endParaRPr lang="zh-TW" altLang="en-US" dirty="0"/>
          </a:p>
        </p:txBody>
      </p:sp>
      <p:sp>
        <p:nvSpPr>
          <p:cNvPr id="5" name="橢圓 4">
            <a:hlinkClick r:id="rId3" action="ppaction://hlinksldjump"/>
          </p:cNvPr>
          <p:cNvSpPr/>
          <p:nvPr/>
        </p:nvSpPr>
        <p:spPr>
          <a:xfrm>
            <a:off x="431076" y="3422469"/>
            <a:ext cx="3370216" cy="168510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茉莉花</a:t>
            </a:r>
            <a:endParaRPr lang="zh-TW" altLang="en-US" dirty="0"/>
          </a:p>
        </p:txBody>
      </p:sp>
      <p:sp>
        <p:nvSpPr>
          <p:cNvPr id="6" name="橢圓 5">
            <a:hlinkClick r:id="" action="ppaction://hlinkshowjump?jump=lastslide"/>
          </p:cNvPr>
          <p:cNvSpPr/>
          <p:nvPr/>
        </p:nvSpPr>
        <p:spPr>
          <a:xfrm>
            <a:off x="8412480" y="3229792"/>
            <a:ext cx="3670664" cy="2070462"/>
          </a:xfrm>
          <a:prstGeom prst="ellipse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兩個都喜歡</a:t>
            </a:r>
            <a:endParaRPr lang="zh-TW" altLang="en-US" dirty="0"/>
          </a:p>
        </p:txBody>
      </p:sp>
      <p:sp>
        <p:nvSpPr>
          <p:cNvPr id="7" name="橢圓 6">
            <a:hlinkClick r:id="rId3" action="ppaction://hlinksldjump"/>
          </p:cNvPr>
          <p:cNvSpPr/>
          <p:nvPr/>
        </p:nvSpPr>
        <p:spPr>
          <a:xfrm>
            <a:off x="4029891" y="3229792"/>
            <a:ext cx="4153989" cy="1877786"/>
          </a:xfrm>
          <a:prstGeom prst="ellipse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茶花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08563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7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雲朵形 3"/>
          <p:cNvSpPr/>
          <p:nvPr/>
        </p:nvSpPr>
        <p:spPr>
          <a:xfrm>
            <a:off x="365760" y="2823585"/>
            <a:ext cx="5248422" cy="3784209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496" y="2700588"/>
            <a:ext cx="4193177" cy="3399766"/>
          </a:xfrm>
          <a:prstGeom prst="rect">
            <a:avLst/>
          </a:prstGeom>
        </p:spPr>
      </p:pic>
      <p:sp>
        <p:nvSpPr>
          <p:cNvPr id="6" name="橢圓 5">
            <a:hlinkClick r:id="rId3" action="ppaction://hlinksldjump"/>
          </p:cNvPr>
          <p:cNvSpPr/>
          <p:nvPr/>
        </p:nvSpPr>
        <p:spPr>
          <a:xfrm>
            <a:off x="7262947" y="820639"/>
            <a:ext cx="3683726" cy="1740097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9929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雲朵形圖說文字 2"/>
          <p:cNvSpPr/>
          <p:nvPr/>
        </p:nvSpPr>
        <p:spPr>
          <a:xfrm>
            <a:off x="378825" y="2142309"/>
            <a:ext cx="5068389" cy="3095897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被你猜對啦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349" y="209007"/>
            <a:ext cx="5656217" cy="4167050"/>
          </a:xfrm>
          <a:prstGeom prst="rect">
            <a:avLst/>
          </a:prstGeom>
        </p:spPr>
      </p:pic>
      <p:sp>
        <p:nvSpPr>
          <p:cNvPr id="6" name="橢圓 5">
            <a:hlinkClick r:id="" action="ppaction://hlinkshowjump?jump=endshow"/>
          </p:cNvPr>
          <p:cNvSpPr/>
          <p:nvPr/>
        </p:nvSpPr>
        <p:spPr>
          <a:xfrm>
            <a:off x="7354389" y="4950823"/>
            <a:ext cx="3409405" cy="1567543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掰掰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752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請你來猜謎</vt:lpstr>
      <vt:lpstr>我喜歡什麼花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請你來猜謎</dc:title>
  <dc:creator>Windows 使用者</dc:creator>
  <cp:lastModifiedBy>Windows 使用者</cp:lastModifiedBy>
  <cp:revision>12</cp:revision>
  <dcterms:created xsi:type="dcterms:W3CDTF">2022-10-24T03:38:35Z</dcterms:created>
  <dcterms:modified xsi:type="dcterms:W3CDTF">2022-11-07T04:00:17Z</dcterms:modified>
</cp:coreProperties>
</file>